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07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8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543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57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287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67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85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615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52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903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946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E33F-11D6-4D39-BA01-397E169B475F}" type="datetimeFigureOut">
              <a:rPr lang="en-IE" smtClean="0"/>
              <a:t>12/07/2023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A442-DBF9-4A62-A9CE-372577F4CA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202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392D-5EBF-EC32-9232-7C23D7F1D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671" y="128450"/>
            <a:ext cx="8420100" cy="838959"/>
          </a:xfrm>
        </p:spPr>
        <p:txBody>
          <a:bodyPr>
            <a:normAutofit fontScale="90000"/>
          </a:bodyPr>
          <a:lstStyle/>
          <a:p>
            <a:r>
              <a:rPr lang="en-IE" dirty="0"/>
              <a:t>Word Crossword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BA847-596B-D3D6-AA99-15B7ABBC0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9086" y="967409"/>
            <a:ext cx="2706914" cy="5293811"/>
          </a:xfrm>
        </p:spPr>
        <p:txBody>
          <a:bodyPr>
            <a:normAutofit/>
          </a:bodyPr>
          <a:lstStyle/>
          <a:p>
            <a:pPr algn="l"/>
            <a:r>
              <a:rPr lang="en-IE" dirty="0"/>
              <a:t>Who	</a:t>
            </a:r>
            <a:r>
              <a:rPr lang="ja-JP" altLang="en-US" dirty="0"/>
              <a:t>　</a:t>
            </a:r>
            <a:r>
              <a:rPr lang="en-IE" altLang="ja-JP" dirty="0"/>
              <a:t>________</a:t>
            </a:r>
            <a:endParaRPr lang="en-IE" dirty="0"/>
          </a:p>
          <a:p>
            <a:pPr algn="l"/>
            <a:r>
              <a:rPr lang="en-IE" dirty="0"/>
              <a:t>What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Pets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Have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Food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Like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Song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Make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Boy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  <a:endParaRPr lang="en-IE" dirty="0"/>
          </a:p>
          <a:p>
            <a:pPr algn="l"/>
            <a:r>
              <a:rPr lang="en-IE" dirty="0"/>
              <a:t>love	</a:t>
            </a:r>
            <a:r>
              <a:rPr lang="ja-JP" altLang="en-US" dirty="0"/>
              <a:t>　</a:t>
            </a:r>
            <a:r>
              <a:rPr lang="en-IE" altLang="ja-JP" dirty="0"/>
              <a:t> ________</a:t>
            </a:r>
          </a:p>
          <a:p>
            <a:pPr algn="l"/>
            <a:r>
              <a:rPr lang="en-IE" dirty="0"/>
              <a:t>Back	     </a:t>
            </a:r>
            <a:r>
              <a:rPr lang="en-IE" altLang="ja-JP" dirty="0"/>
              <a:t>________</a:t>
            </a:r>
            <a:endParaRPr lang="en-I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602C06C-3A4B-109F-C5A3-C545F90E9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10315"/>
              </p:ext>
            </p:extLst>
          </p:nvPr>
        </p:nvGraphicFramePr>
        <p:xfrm>
          <a:off x="440043" y="1140580"/>
          <a:ext cx="66040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3459621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453701923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11702223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865069967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33581901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0701862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06340672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615399438"/>
                    </a:ext>
                  </a:extLst>
                </a:gridCol>
              </a:tblGrid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23672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89672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70825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12120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430088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69494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24467"/>
                  </a:ext>
                </a:extLst>
              </a:tr>
              <a:tr h="617613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43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1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392D-5EBF-EC32-9232-7C23D7F1D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671" y="128450"/>
            <a:ext cx="8420100" cy="838959"/>
          </a:xfrm>
        </p:spPr>
        <p:txBody>
          <a:bodyPr>
            <a:normAutofit fontScale="90000"/>
          </a:bodyPr>
          <a:lstStyle/>
          <a:p>
            <a:r>
              <a:rPr lang="en-IE" dirty="0"/>
              <a:t>Word Crossword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BA847-596B-D3D6-AA99-15B7ABBC0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5114" y="967409"/>
            <a:ext cx="2880968" cy="5658678"/>
          </a:xfrm>
        </p:spPr>
        <p:txBody>
          <a:bodyPr>
            <a:normAutofit lnSpcReduction="10000"/>
          </a:bodyPr>
          <a:lstStyle/>
          <a:p>
            <a:pPr algn="l"/>
            <a:r>
              <a:rPr lang="en-IE" dirty="0"/>
              <a:t>Is	</a:t>
            </a:r>
            <a:r>
              <a:rPr lang="ja-JP" altLang="en-US"/>
              <a:t>　です</a:t>
            </a:r>
            <a:endParaRPr lang="en-IE" dirty="0"/>
          </a:p>
          <a:p>
            <a:pPr algn="l"/>
            <a:r>
              <a:rPr lang="en-IE" dirty="0"/>
              <a:t>Who	</a:t>
            </a:r>
            <a:r>
              <a:rPr lang="ja-JP" altLang="en-US" dirty="0"/>
              <a:t>　だれ</a:t>
            </a:r>
            <a:r>
              <a:rPr lang="en-IE" dirty="0"/>
              <a:t> </a:t>
            </a:r>
          </a:p>
          <a:p>
            <a:pPr algn="l"/>
            <a:r>
              <a:rPr lang="en-IE" dirty="0"/>
              <a:t>What	</a:t>
            </a:r>
            <a:r>
              <a:rPr lang="ja-JP" altLang="en-US" dirty="0"/>
              <a:t>　何</a:t>
            </a:r>
            <a:endParaRPr lang="en-IE" dirty="0"/>
          </a:p>
          <a:p>
            <a:pPr algn="l"/>
            <a:r>
              <a:rPr lang="en-IE" dirty="0"/>
              <a:t>When	</a:t>
            </a:r>
            <a:r>
              <a:rPr lang="ja-JP" altLang="en-US" dirty="0"/>
              <a:t>　いつ</a:t>
            </a:r>
            <a:endParaRPr lang="en-IE" dirty="0"/>
          </a:p>
          <a:p>
            <a:pPr algn="l"/>
            <a:r>
              <a:rPr lang="en-IE" dirty="0"/>
              <a:t>Where	</a:t>
            </a:r>
            <a:r>
              <a:rPr lang="ja-JP" altLang="en-US" dirty="0"/>
              <a:t>　どこ</a:t>
            </a:r>
            <a:endParaRPr lang="en-IE" dirty="0"/>
          </a:p>
          <a:p>
            <a:pPr algn="l"/>
            <a:r>
              <a:rPr lang="en-IE" dirty="0"/>
              <a:t>Why	</a:t>
            </a:r>
            <a:r>
              <a:rPr lang="ja-JP" altLang="en-US" dirty="0"/>
              <a:t>　なぜ</a:t>
            </a:r>
            <a:endParaRPr lang="en-IE" dirty="0"/>
          </a:p>
          <a:p>
            <a:pPr algn="l"/>
            <a:r>
              <a:rPr lang="en-IE" dirty="0"/>
              <a:t>Can	</a:t>
            </a:r>
            <a:r>
              <a:rPr lang="ja-JP" altLang="en-US" dirty="0"/>
              <a:t>　できる</a:t>
            </a:r>
            <a:endParaRPr lang="en-IE" dirty="0"/>
          </a:p>
          <a:p>
            <a:pPr algn="l"/>
            <a:r>
              <a:rPr lang="en-IE" dirty="0"/>
              <a:t>Do	</a:t>
            </a:r>
            <a:r>
              <a:rPr lang="ja-JP" altLang="en-US" dirty="0"/>
              <a:t>　する</a:t>
            </a:r>
            <a:endParaRPr lang="en-IE" dirty="0"/>
          </a:p>
          <a:p>
            <a:pPr algn="l"/>
            <a:r>
              <a:rPr lang="en-IE" dirty="0"/>
              <a:t>Are	</a:t>
            </a:r>
            <a:r>
              <a:rPr lang="ja-JP" altLang="en-US" dirty="0"/>
              <a:t>　それは</a:t>
            </a:r>
            <a:endParaRPr lang="en-IE" dirty="0"/>
          </a:p>
          <a:p>
            <a:pPr algn="l"/>
            <a:r>
              <a:rPr lang="en-IE" dirty="0"/>
              <a:t>You	</a:t>
            </a:r>
            <a:r>
              <a:rPr lang="ja-JP" altLang="en-US" dirty="0"/>
              <a:t>　あなた</a:t>
            </a:r>
            <a:endParaRPr lang="en-IE" dirty="0"/>
          </a:p>
          <a:p>
            <a:pPr algn="l"/>
            <a:r>
              <a:rPr lang="en-IE" dirty="0"/>
              <a:t>Many	</a:t>
            </a:r>
            <a:r>
              <a:rPr lang="ja-JP" altLang="en-US" dirty="0"/>
              <a:t>　多くの</a:t>
            </a:r>
            <a:endParaRPr lang="en-IE" altLang="ja-JP" dirty="0"/>
          </a:p>
          <a:p>
            <a:pPr algn="l"/>
            <a:r>
              <a:rPr lang="en-IE" dirty="0"/>
              <a:t>How	</a:t>
            </a:r>
            <a:r>
              <a:rPr lang="ja-JP" altLang="en-US" dirty="0"/>
              <a:t>　どう</a:t>
            </a:r>
            <a:r>
              <a:rPr lang="en-IE" altLang="ja-JP" dirty="0"/>
              <a:t>	</a:t>
            </a:r>
            <a:r>
              <a:rPr lang="ja-JP" altLang="en-US" dirty="0"/>
              <a:t>やって</a:t>
            </a:r>
            <a:endParaRPr lang="en-I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602C06C-3A4B-109F-C5A3-C545F90E9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834256"/>
              </p:ext>
            </p:extLst>
          </p:nvPr>
        </p:nvGraphicFramePr>
        <p:xfrm>
          <a:off x="440042" y="1140579"/>
          <a:ext cx="5775228" cy="5180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76">
                  <a:extLst>
                    <a:ext uri="{9D8B030D-6E8A-4147-A177-3AD203B41FA5}">
                      <a16:colId xmlns:a16="http://schemas.microsoft.com/office/drawing/2014/main" val="334596218"/>
                    </a:ext>
                  </a:extLst>
                </a:gridCol>
                <a:gridCol w="1925076">
                  <a:extLst>
                    <a:ext uri="{9D8B030D-6E8A-4147-A177-3AD203B41FA5}">
                      <a16:colId xmlns:a16="http://schemas.microsoft.com/office/drawing/2014/main" val="2453701923"/>
                    </a:ext>
                  </a:extLst>
                </a:gridCol>
                <a:gridCol w="1925076">
                  <a:extLst>
                    <a:ext uri="{9D8B030D-6E8A-4147-A177-3AD203B41FA5}">
                      <a16:colId xmlns:a16="http://schemas.microsoft.com/office/drawing/2014/main" val="2111702223"/>
                    </a:ext>
                  </a:extLst>
                </a:gridCol>
              </a:tblGrid>
              <a:tr h="1295177"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23672"/>
                  </a:ext>
                </a:extLst>
              </a:tr>
              <a:tr h="1295177"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89672"/>
                  </a:ext>
                </a:extLst>
              </a:tr>
              <a:tr h="1295177"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70825"/>
                  </a:ext>
                </a:extLst>
              </a:tr>
              <a:tr h="1295177"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12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9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22221F3-59CE-F9BD-3F58-B81D38743C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5316" y="-754578"/>
            <a:ext cx="6275367" cy="836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6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icture containing sketch, line art, clipart, illustration&#10;&#10;Description automatically generated">
            <a:extLst>
              <a:ext uri="{FF2B5EF4-FFF2-40B4-BE49-F238E27FC236}">
                <a16:creationId xmlns:a16="http://schemas.microsoft.com/office/drawing/2014/main" id="{EDDDFD2B-5DA4-BEB2-3D2B-EDD03F6E24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09830" y="-1173394"/>
            <a:ext cx="6286340" cy="9442619"/>
          </a:xfrm>
        </p:spPr>
      </p:pic>
    </p:spTree>
    <p:extLst>
      <p:ext uri="{BB962C8B-B14F-4D97-AF65-F5344CB8AC3E}">
        <p14:creationId xmlns:p14="http://schemas.microsoft.com/office/powerpoint/2010/main" val="85870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</TotalTime>
  <Words>164</Words>
  <Application>Microsoft Office PowerPoint</Application>
  <PresentationFormat>A4 Paper (210x297 mm)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Word Crossword</vt:lpstr>
      <vt:lpstr>Word Crossword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Crossword</dc:title>
  <dc:creator>Athenkosi Musoke</dc:creator>
  <cp:lastModifiedBy>Athenkosi Musoke</cp:lastModifiedBy>
  <cp:revision>6</cp:revision>
  <dcterms:created xsi:type="dcterms:W3CDTF">2023-06-20T23:44:28Z</dcterms:created>
  <dcterms:modified xsi:type="dcterms:W3CDTF">2023-07-12T02:43:46Z</dcterms:modified>
</cp:coreProperties>
</file>