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277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E98"/>
    <a:srgbClr val="FFFF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60"/>
  </p:normalViewPr>
  <p:slideViewPr>
    <p:cSldViewPr snapToGrid="0">
      <p:cViewPr>
        <p:scale>
          <a:sx n="26" d="100"/>
          <a:sy n="26" d="100"/>
        </p:scale>
        <p:origin x="-1806" y="-10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F9354-21BE-43FE-807B-E5F147E6E937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3AE77-DA55-43E2-B609-7A2DDC43FD5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6836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0B86C0E-8DA9-4692-BC07-D92D55B8E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1164A18-2BD2-48A2-A8EC-C81521C76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9E14BA9-4F89-4E3E-9CDD-39F8A6E7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D5EE7747-468C-4C38-B2E5-095858AB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A705859-2E22-4549-B728-64E85631E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97958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BBA897C-6FBE-4396-A8AC-AB234A2A7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C7E62ABF-F6C1-48EC-8824-5AC2B4B70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84C627A-4577-475B-B916-D9BEA9A93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312F855-AF7C-4CD6-8257-1A86C9DFA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0D441F3-486F-4E1E-B0AA-852CC197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11730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C07E5ADD-8C0E-40E6-A30A-DF87524745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000293E2-C7D9-4A64-B96B-0BF214A27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C07FC1B4-7AA6-41B5-A196-8E2531493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C518CB-BA2D-4D3D-A007-1C112EF38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C62DF2D-0250-4E01-96E2-0CA57260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6245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56DF260-5B7C-497E-B75F-D51C5F27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2C1B5E9-9426-4519-A768-380666ECC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7FD11BA3-E65F-4DE6-A71E-F4D7A9332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1447247-AE4C-44C0-9C68-B452A152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E690820-80EC-45AF-AE76-ABC517691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5710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9BF4A-6C14-4264-BA96-3B104E45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5A14BA25-DD6D-44B4-991E-213479D78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F0D7F9C2-E5BD-4056-98EF-3CD3EDDB0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DE68514-8750-48C3-8674-A06E6F92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358B8B8-829F-4F26-866E-3F2CF84E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8471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1259604-816F-461E-98EE-6F28C03F6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774F1B96-8D2F-4AF7-9DD8-E49D8034A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EC0B312-2221-4AD7-A289-84A6F44EB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AB2652C-61ED-4C3A-85D7-C4B28CA2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F661618-4F7C-438C-B7A4-A8B1CDEE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7581EBEB-A083-4B9C-A970-236E17CE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46830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B420B94-FD11-45FA-B0DC-F16B579B9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B6D6FA2-0AB7-43CC-A54B-F6A10608F3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A322D7F-E237-4FA2-A804-AF1297C23D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184FA2F4-ACE8-46E1-AD23-723848C4B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BD4BE96-A4EF-4F1B-BA05-9DCC48685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2AF9047A-84EE-4A47-A8BE-789B8E19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D94A9EE-9BB8-47DB-8F77-B3BB811E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4EC12154-865A-44BB-83CB-1433CBFD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8296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E0DE940-D4DB-4A41-856F-4C6442C22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8547C294-A22F-42E2-80F0-A4F5A668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90385B9-0C6D-4839-9FE4-C80BB6C9E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D6C91783-DA02-49AF-988C-6F008013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923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8CB4C0D0-7458-4B91-ACAF-C9E9282E9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CAC4AAE-9BA7-4F89-9C13-D52ECA46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F8440772-FDD6-4959-831D-D5F18A81A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2541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53D8C80-A973-4EDD-BA0D-E7AB33F68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0E8444F-4FCB-44FC-A886-67BC702D4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4E75959-AEC9-4DCB-8ED5-6AB470C9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4F60023A-ECA1-4D50-B713-75C447C6A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B6BC771-3C5C-49D5-AB5E-9955D568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9220099-3E61-4C9B-821F-9BF6E9B25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5993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AB622AE-E8F7-4F4C-BD74-1DC27D5E32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2FA3EAC4-9AAC-4370-9966-6CD21C43D0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3F6C8CAD-7689-431B-AFD8-E1359D1F2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3172EB1-02FC-4D71-8A31-79E2569F9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58EE61EB-2A4F-4385-8979-3E248746D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BAD5DF2-0D93-4668-8041-5E8775E1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0016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D122B016-D998-4A31-9957-B5446CF4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92EE13FA-1465-4C6A-BDDB-0F411F24A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8688CC8-3283-4230-B2B3-11570337B8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AFC91-2478-467A-9210-CFEC4E1275ED}" type="datetimeFigureOut">
              <a:rPr kumimoji="1" lang="ja-JP" altLang="en-US" smtClean="0"/>
              <a:pPr/>
              <a:t>2022/10/4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E1D078E-FABC-4E00-BD36-D006FB1FF2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9AF04FE-129F-48DF-9145-3877C945B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2DBF3-F76D-4557-8360-C154A44D957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739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6AE67CF-8A35-4842-BBDB-2B198061B8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07B4C1C-3A1C-4AF7-A1F1-990BC345CA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F95CA904-4802-4C38-80D0-BDE3E5D20D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2328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4408213" y="289683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501202" y="1499930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4494884" y="483780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7727158" y="279537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324361" y="70291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6856316" y="476663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803802" y="494192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389786" y="64068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340248" y="4358558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4079776" y="2420888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048328" y="332656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984432" y="3933056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559496" y="4437112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613816" y="4322840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477912" y="2306616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071664" y="260648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84554" y="1095783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4223792" y="4509120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116373" y="120746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9508992" y="188893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203044" y="314843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4435318" y="110601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7066743" y="196591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564476" y="307727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777370" y="4173827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173762" y="517719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7048408" y="446446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87936" y="731520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790710" y="1595656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692592" y="4038959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533064" y="3669016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321976" y="2633472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4186072" y="617248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855640" y="4797152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192344" y="1484784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31952" y="2819752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6616267" y="3011926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9705366" y="1023346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6702938" y="4952896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4412236" y="6350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191501" y="990606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541394" y="260632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973744" y="3308242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150680" y="470624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173166" y="3489148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287830" y="2535983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15468" y="620343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17350" y="3063646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729438" y="2803431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298894" y="2162528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4162990" y="146304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832558" y="4326208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388718" y="619199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431846" y="4624215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D0C8B194-6663-4BF2-8695-D76CADF51F7C}"/>
              </a:ext>
            </a:extLst>
          </p:cNvPr>
          <p:cNvSpPr txBox="1"/>
          <p:nvPr/>
        </p:nvSpPr>
        <p:spPr>
          <a:xfrm>
            <a:off x="1487276" y="2326605"/>
            <a:ext cx="919908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I ______ cake.</a:t>
            </a:r>
            <a:endParaRPr kumimoji="1" lang="ja-JP" altLang="en-US" sz="8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xmlns="" id="{DFDDED1C-693D-491E-ACE1-F9BF0FA57D55}"/>
              </a:ext>
            </a:extLst>
          </p:cNvPr>
          <p:cNvSpPr txBox="1"/>
          <p:nvPr/>
        </p:nvSpPr>
        <p:spPr>
          <a:xfrm>
            <a:off x="3866666" y="2314859"/>
            <a:ext cx="2278952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0" u="sng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ate</a:t>
            </a:r>
            <a:endParaRPr kumimoji="1" lang="ja-JP" altLang="en-US" sz="8000" u="sng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4049449" y="488138"/>
            <a:ext cx="4093101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例：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5923272" y="4467195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8856677" y="4843536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3062506" y="477721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-2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558800" y="4117080"/>
            <a:ext cx="1913922" cy="1884017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573984" y="4470256"/>
            <a:ext cx="1913922" cy="1884017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731230" y="4473688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609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3410849" y="2708934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110159" y="97693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5740392" y="421116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5831587" y="206550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8440049" y="297019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8531244" y="82453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16447" y="2883105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9259013" y="5026416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3062506" y="477721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081209" y="2578791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418040" y="3887757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862927" y="4656119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26764" y="2564904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075036" y="2348880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714996" y="4437112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187604" y="404664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523308" y="1628800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714996" y="476672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5805707" y="68419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107187" y="868074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94221" y="277424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9402102" y="1477674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7046677" y="2839562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383947" y="50515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7360789" y="5016705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0478213" y="422087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3214906" y="329676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98650" y="2469933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055440" y="4653136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2895510" y="3001491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0056440" y="3789040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718852" y="2506283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032104" y="4653136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61502" y="469978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455949" y="409600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048328" y="1124744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364336" y="436356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828615" y="868074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8113477" y="506024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741532" y="2783958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8919020" y="858362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4105375" y="50515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68846" y="923677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0478213" y="422087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5936334" y="329676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66018" y="641133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387039" y="2388906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046993" y="3959433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591944" y="2924944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547652" y="481541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0128448" y="3861048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484984" y="513521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736007" y="4698573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824192" y="4725144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364336" y="436356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959244" y="4743388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116448" y="475544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7333817" y="1064015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255477" y="114139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7414632" y="33751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6032733" y="5256527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4033870" y="208727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528619" y="1576818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729905" y="4973983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979324" y="668963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046993" y="3959433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184229" y="1205001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84109" y="764570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684105" y="1727448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615613" y="4388835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045264" y="3022173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827163" y="4420344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364336" y="436356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959244" y="4743388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-4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116448" y="475544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7333817" y="1064015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255477" y="114139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7414632" y="33751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6032733" y="5256527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4033870" y="2087273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9528619" y="1576818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83432" y="4005064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11424" y="764704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120336" y="1268760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735960" y="4869160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104112" y="2924944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032104" y="692696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647728" y="1700808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647728" y="4437112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777336" y="4420344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8875479" y="945448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6484730" y="2043731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-4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6437076" y="4603049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654445" y="911615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116449" y="495139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735260" y="3222767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</a:t>
            </a:r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155934" y="1577155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0260500" y="2871045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843304" y="4646590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494575" y="586949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772396" y="4574704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435021" y="4338532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59161" y="1189788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424740" y="2772544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352732" y="540296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874358" y="2484580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173214" y="1737455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6097964" y="4267944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5A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4408213" y="469703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8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6045818" y="1427922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0039500" y="4765793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10089662" y="82141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827417" y="990951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9218820" y="279267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-5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7348418" y="4869915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521C362C-FEDF-4F22-952B-D2BE246C4605}"/>
              </a:ext>
            </a:extLst>
          </p:cNvPr>
          <p:cNvSpPr txBox="1"/>
          <p:nvPr/>
        </p:nvSpPr>
        <p:spPr>
          <a:xfrm>
            <a:off x="3389786" y="2440889"/>
            <a:ext cx="1258632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endParaRPr kumimoji="1" lang="ja-JP" altLang="en-US" sz="5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xmlns="" id="{94CCE998-83B6-4419-A4FF-E8748F0FE46C}"/>
              </a:ext>
            </a:extLst>
          </p:cNvPr>
          <p:cNvSpPr txBox="1"/>
          <p:nvPr/>
        </p:nvSpPr>
        <p:spPr>
          <a:xfrm>
            <a:off x="1843304" y="4646590"/>
            <a:ext cx="125863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*</a:t>
            </a:r>
            <a:endParaRPr kumimoji="1" lang="ja-JP" altLang="en-US" sz="6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4079776" y="4221088"/>
            <a:ext cx="1913922" cy="1884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51384" y="620688"/>
            <a:ext cx="1913922" cy="188401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1487488" y="4221088"/>
            <a:ext cx="1913922" cy="1884017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7104112" y="4365104"/>
            <a:ext cx="1913922" cy="1884017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8976320" y="2348880"/>
            <a:ext cx="1913922" cy="1884017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xmlns="" id="{1D09E863-C4E2-43C5-B410-1A9EC44047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840416" y="332656"/>
            <a:ext cx="1913922" cy="188401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3071664" y="2060848"/>
            <a:ext cx="1913922" cy="1884017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xmlns="" id="{91F8C3CF-CADC-46F8-AFE5-6BF2F14DFB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5729170" y="1023775"/>
            <a:ext cx="1913922" cy="1884017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xmlns="" id="{97F7E1C3-E2F9-4734-8784-B76B16A19FF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179" t="33436" r="25590" b="1948"/>
          <a:stretch/>
        </p:blipFill>
        <p:spPr>
          <a:xfrm>
            <a:off x="9768408" y="4437112"/>
            <a:ext cx="1913922" cy="1884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466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127</Words>
  <Application>Microsoft Office PowerPoint</Application>
  <PresentationFormat>ユーザー設定</PresentationFormat>
  <Paragraphs>96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  <vt:lpstr>スライド 7</vt:lpstr>
      <vt:lpstr>スライド 8</vt:lpstr>
      <vt:lpstr>スライド 9</vt:lpstr>
      <vt:lpstr>スライド 10</vt:lpstr>
      <vt:lpstr>スライド 11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燕中学校</dc:creator>
  <cp:lastModifiedBy>bunsui-j-share</cp:lastModifiedBy>
  <cp:revision>60</cp:revision>
  <dcterms:created xsi:type="dcterms:W3CDTF">2020-08-07T06:08:09Z</dcterms:created>
  <dcterms:modified xsi:type="dcterms:W3CDTF">2022-10-04T06:23:35Z</dcterms:modified>
</cp:coreProperties>
</file>