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B7C8B-83FC-4AE1-AA0A-BF34EC579C24}" type="datetimeFigureOut">
              <a:rPr kumimoji="1" lang="ja-JP" altLang="en-US" smtClean="0"/>
              <a:pPr/>
              <a:t>2021/10/6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1601-3B2A-4318-9196-984519B7D55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B7C8B-83FC-4AE1-AA0A-BF34EC579C24}" type="datetimeFigureOut">
              <a:rPr kumimoji="1" lang="ja-JP" altLang="en-US" smtClean="0"/>
              <a:pPr/>
              <a:t>2021/10/6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1601-3B2A-4318-9196-984519B7D55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B7C8B-83FC-4AE1-AA0A-BF34EC579C24}" type="datetimeFigureOut">
              <a:rPr kumimoji="1" lang="ja-JP" altLang="en-US" smtClean="0"/>
              <a:pPr/>
              <a:t>2021/10/6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1601-3B2A-4318-9196-984519B7D55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B7C8B-83FC-4AE1-AA0A-BF34EC579C24}" type="datetimeFigureOut">
              <a:rPr kumimoji="1" lang="ja-JP" altLang="en-US" smtClean="0"/>
              <a:pPr/>
              <a:t>2021/10/6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1601-3B2A-4318-9196-984519B7D55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B7C8B-83FC-4AE1-AA0A-BF34EC579C24}" type="datetimeFigureOut">
              <a:rPr kumimoji="1" lang="ja-JP" altLang="en-US" smtClean="0"/>
              <a:pPr/>
              <a:t>2021/10/6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1601-3B2A-4318-9196-984519B7D55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B7C8B-83FC-4AE1-AA0A-BF34EC579C24}" type="datetimeFigureOut">
              <a:rPr kumimoji="1" lang="ja-JP" altLang="en-US" smtClean="0"/>
              <a:pPr/>
              <a:t>2021/10/6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1601-3B2A-4318-9196-984519B7D55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B7C8B-83FC-4AE1-AA0A-BF34EC579C24}" type="datetimeFigureOut">
              <a:rPr kumimoji="1" lang="ja-JP" altLang="en-US" smtClean="0"/>
              <a:pPr/>
              <a:t>2021/10/6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1601-3B2A-4318-9196-984519B7D55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B7C8B-83FC-4AE1-AA0A-BF34EC579C24}" type="datetimeFigureOut">
              <a:rPr kumimoji="1" lang="ja-JP" altLang="en-US" smtClean="0"/>
              <a:pPr/>
              <a:t>2021/10/6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1601-3B2A-4318-9196-984519B7D55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B7C8B-83FC-4AE1-AA0A-BF34EC579C24}" type="datetimeFigureOut">
              <a:rPr kumimoji="1" lang="ja-JP" altLang="en-US" smtClean="0"/>
              <a:pPr/>
              <a:t>2021/10/6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1601-3B2A-4318-9196-984519B7D55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B7C8B-83FC-4AE1-AA0A-BF34EC579C24}" type="datetimeFigureOut">
              <a:rPr kumimoji="1" lang="ja-JP" altLang="en-US" smtClean="0"/>
              <a:pPr/>
              <a:t>2021/10/6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1601-3B2A-4318-9196-984519B7D55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B7C8B-83FC-4AE1-AA0A-BF34EC579C24}" type="datetimeFigureOut">
              <a:rPr kumimoji="1" lang="ja-JP" altLang="en-US" smtClean="0"/>
              <a:pPr/>
              <a:t>2021/10/6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1601-3B2A-4318-9196-984519B7D55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B7C8B-83FC-4AE1-AA0A-BF34EC579C24}" type="datetimeFigureOut">
              <a:rPr kumimoji="1" lang="ja-JP" altLang="en-US" smtClean="0"/>
              <a:pPr/>
              <a:t>2021/10/6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91601-3B2A-4318-9196-984519B7D55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en-US" altLang="ja-JP" sz="7200" dirty="0" smtClean="0"/>
              <a:t>DIRECTIONS</a:t>
            </a:r>
            <a:endParaRPr kumimoji="1" lang="ja-JP" altLang="en-US" sz="7200" dirty="0"/>
          </a:p>
        </p:txBody>
      </p:sp>
      <p:pic>
        <p:nvPicPr>
          <p:cNvPr id="8" name="コンテンツ プレースホルダ 7" descr="preview1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20437" y="1600200"/>
            <a:ext cx="4903126" cy="4525963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Autofit/>
          </a:bodyPr>
          <a:lstStyle/>
          <a:p>
            <a:r>
              <a:rPr lang="en-US" altLang="ja-JP" sz="7200" dirty="0" smtClean="0"/>
              <a:t>Where is the </a:t>
            </a:r>
            <a:br>
              <a:rPr lang="en-US" altLang="ja-JP" sz="7200" dirty="0" smtClean="0"/>
            </a:br>
            <a:r>
              <a:rPr lang="en-US" altLang="ja-JP" sz="7200" dirty="0" smtClean="0"/>
              <a:t>bus stop?</a:t>
            </a:r>
            <a:endParaRPr kumimoji="1" lang="ja-JP" altLang="en-US" sz="7200" dirty="0"/>
          </a:p>
        </p:txBody>
      </p:sp>
      <p:pic>
        <p:nvPicPr>
          <p:cNvPr id="8" name="コンテンツ プレースホルダ 7" descr="preview1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35696" y="2276872"/>
            <a:ext cx="5325461" cy="3524765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sz="7200" dirty="0" smtClean="0"/>
              <a:t>Go straight</a:t>
            </a:r>
            <a:endParaRPr kumimoji="1" lang="ja-JP" altLang="en-US" sz="7200" dirty="0"/>
          </a:p>
        </p:txBody>
      </p:sp>
      <p:pic>
        <p:nvPicPr>
          <p:cNvPr id="8" name="コンテンツ プレースホルダ 7" descr="preview1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22837" y="1700808"/>
            <a:ext cx="4320480" cy="432048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en-US" altLang="ja-JP" sz="6600" dirty="0" smtClean="0"/>
              <a:t>Turn left</a:t>
            </a:r>
            <a:endParaRPr kumimoji="1" lang="ja-JP" altLang="en-US" sz="6600" dirty="0"/>
          </a:p>
        </p:txBody>
      </p:sp>
      <p:pic>
        <p:nvPicPr>
          <p:cNvPr id="8" name="コンテンツ プレースホルダ 7" descr="preview1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16512" y="1652338"/>
            <a:ext cx="4510974" cy="4510974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sz="7200" dirty="0" smtClean="0"/>
              <a:t>Turn right</a:t>
            </a:r>
            <a:endParaRPr kumimoji="1" lang="ja-JP" altLang="en-US" sz="7200" dirty="0"/>
          </a:p>
        </p:txBody>
      </p:sp>
      <p:pic>
        <p:nvPicPr>
          <p:cNvPr id="8" name="コンテンツ プレースホルダ 7" descr="preview1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39752" y="1736561"/>
            <a:ext cx="4248472" cy="4575277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sz="7200" dirty="0" smtClean="0"/>
              <a:t>S</a:t>
            </a:r>
            <a:r>
              <a:rPr lang="en-US" altLang="ja-JP" sz="7200" dirty="0" smtClean="0"/>
              <a:t>top</a:t>
            </a:r>
            <a:endParaRPr kumimoji="1" lang="ja-JP" altLang="en-US" sz="7200" dirty="0"/>
          </a:p>
        </p:txBody>
      </p:sp>
      <p:pic>
        <p:nvPicPr>
          <p:cNvPr id="8" name="コンテンツ プレースホルダ 7" descr="preview1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39752" y="1630933"/>
            <a:ext cx="4464496" cy="4464496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sz="7200" dirty="0" smtClean="0"/>
              <a:t>U-turn</a:t>
            </a:r>
            <a:endParaRPr kumimoji="1" lang="ja-JP" altLang="en-US" sz="7200" dirty="0"/>
          </a:p>
        </p:txBody>
      </p:sp>
      <p:pic>
        <p:nvPicPr>
          <p:cNvPr id="8" name="コンテンツ プレースホルダ 7" descr="preview1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10757" y="1700808"/>
            <a:ext cx="4343187" cy="4343187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Autofit/>
          </a:bodyPr>
          <a:lstStyle/>
          <a:p>
            <a:r>
              <a:rPr lang="en-US" altLang="ja-JP" sz="7200" dirty="0" smtClean="0"/>
              <a:t>You can see it on your left</a:t>
            </a:r>
            <a:endParaRPr kumimoji="1" lang="ja-JP" altLang="en-US" sz="7200" dirty="0"/>
          </a:p>
        </p:txBody>
      </p:sp>
      <p:pic>
        <p:nvPicPr>
          <p:cNvPr id="8" name="コンテンツ プレースホルダ 7" descr="preview1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71800" y="2708920"/>
            <a:ext cx="3528392" cy="3705617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19</Words>
  <Application>Microsoft Office PowerPoint</Application>
  <PresentationFormat>画面に合わせる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Office テーマ</vt:lpstr>
      <vt:lpstr>DIRECTIONS</vt:lpstr>
      <vt:lpstr>Where is the  bus stop?</vt:lpstr>
      <vt:lpstr>Go straight</vt:lpstr>
      <vt:lpstr>Turn left</vt:lpstr>
      <vt:lpstr>Turn right</vt:lpstr>
      <vt:lpstr>Stop</vt:lpstr>
      <vt:lpstr>U-turn</vt:lpstr>
      <vt:lpstr>You can see it on your left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cheeseburger</dc:title>
  <dc:creator>草柳　翔</dc:creator>
  <cp:lastModifiedBy>　草柳　翔</cp:lastModifiedBy>
  <cp:revision>10</cp:revision>
  <dcterms:created xsi:type="dcterms:W3CDTF">2021-06-14T00:10:24Z</dcterms:created>
  <dcterms:modified xsi:type="dcterms:W3CDTF">2021-10-06T00:31:32Z</dcterms:modified>
</cp:coreProperties>
</file>