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679E6-356C-DA22-BD4C-05F1E87A12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5C00A6-8BE4-AE93-7C35-D7EDAC06BD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BBBC75-6B99-D5B9-212D-251F1602F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A360-44E8-40EE-844E-17A9E840C4E3}" type="datetimeFigureOut">
              <a:rPr lang="en-IE" smtClean="0"/>
              <a:t>11/09/2023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EB2EC-0313-EBA6-8938-8B710B9B9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46A591-A0DF-322C-9E26-02E4E1BD5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070E3-870A-4DDD-93A6-0D5F7912D3F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3040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3040E-6061-4E24-535C-497CA5A26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D662FE-A79F-2927-94B5-2A8D651782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6ACD63-817F-3CEA-1562-90513A3AF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A360-44E8-40EE-844E-17A9E840C4E3}" type="datetimeFigureOut">
              <a:rPr lang="en-IE" smtClean="0"/>
              <a:t>11/09/2023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651E9C-5BED-404B-7EFC-0B5CF3C63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A904D-0B5F-69F0-4180-91578A454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070E3-870A-4DDD-93A6-0D5F7912D3F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19161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9DCC46-B1A2-C94A-8382-690BE6D109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A1C1AD-5D6D-CE91-2860-7A51366E29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47C17F-DD4D-1655-472A-F7131B45F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A360-44E8-40EE-844E-17A9E840C4E3}" type="datetimeFigureOut">
              <a:rPr lang="en-IE" smtClean="0"/>
              <a:t>11/09/2023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E0A9AF-B4D7-24A3-A71B-C11102D42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6D3A5E-96A1-48E3-80B2-620781C1A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070E3-870A-4DDD-93A6-0D5F7912D3F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89727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ABD6C-1267-8EF2-18CD-44A6EF59B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169C0-F93A-445D-6414-3BD44EC9B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119F2-F04C-57E7-2B03-86F180F37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A360-44E8-40EE-844E-17A9E840C4E3}" type="datetimeFigureOut">
              <a:rPr lang="en-IE" smtClean="0"/>
              <a:t>11/09/2023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40487-4946-55A8-085F-53C62D6D0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3CD5B-0E30-A060-5984-C72F6E723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070E3-870A-4DDD-93A6-0D5F7912D3F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50190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12B56-A228-863B-7BC2-7661E5A0E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B400D1-0CCB-0029-C58A-738B015A7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F4DC5-34B1-9112-5082-8DC57E73E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A360-44E8-40EE-844E-17A9E840C4E3}" type="datetimeFigureOut">
              <a:rPr lang="en-IE" smtClean="0"/>
              <a:t>11/09/2023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6F32B-A58F-0974-859F-351C4C45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E35EA9-40A6-2A18-CA39-79FEA1F59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070E3-870A-4DDD-93A6-0D5F7912D3F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62236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9BC72-2FD5-9EF1-2BD8-CA9CC8F01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4CBC7E-6DAF-1FA8-88DC-24CB377751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B3D425-7282-61D8-B57D-0C19872D67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EF039D-826C-9DA3-D991-44D446C96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A360-44E8-40EE-844E-17A9E840C4E3}" type="datetimeFigureOut">
              <a:rPr lang="en-IE" smtClean="0"/>
              <a:t>11/09/2023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7E8409-DF94-3FBE-4F8C-CED65C173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58EF9E-60F8-5D8E-D44A-588C9B89B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070E3-870A-4DDD-93A6-0D5F7912D3F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18174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95F01-6B58-ECB6-2AE5-016CC89FC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0C43F7-B465-59DA-BE76-7B45EC2AC9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508851-66B2-1700-3F02-C87CF4C5C8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3D6384-4D36-87FE-E285-39AC5302EC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714D9D-E64B-F1E0-382A-6C18531D76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76DF35-0D58-F63D-3497-6A9DBDE1A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A360-44E8-40EE-844E-17A9E840C4E3}" type="datetimeFigureOut">
              <a:rPr lang="en-IE" smtClean="0"/>
              <a:t>11/09/2023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6A3562-5FA4-FA84-2281-346D030FC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D6CB12-2FF8-A548-529A-A2BD2996D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070E3-870A-4DDD-93A6-0D5F7912D3F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81601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137B2-2BE7-38F5-69D6-6A538E1EB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50660D-4EB1-37D4-061C-A5E29FC44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A360-44E8-40EE-844E-17A9E840C4E3}" type="datetimeFigureOut">
              <a:rPr lang="en-IE" smtClean="0"/>
              <a:t>11/09/2023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7D114D-FE57-20FC-BF3C-3DDC6D0FD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DBE3CC-88BA-21D5-7217-6E2FB5FCC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070E3-870A-4DDD-93A6-0D5F7912D3F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89286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1F94A6-CD96-5BD2-0535-07CCDD981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A360-44E8-40EE-844E-17A9E840C4E3}" type="datetimeFigureOut">
              <a:rPr lang="en-IE" smtClean="0"/>
              <a:t>11/09/2023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74226B-52C8-A0C0-4BD3-3C4D2355E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624B2C-CCCF-B9A2-ED5C-28003D4A5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070E3-870A-4DDD-93A6-0D5F7912D3F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64794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504F1-805B-59C6-2600-5618C32BA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0834D-D68B-B608-DFEA-D8C60B01FC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1711BB-C742-8D43-0BEF-2A2CA693BF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678DD9-ABBC-9272-C3FD-1756B24C0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A360-44E8-40EE-844E-17A9E840C4E3}" type="datetimeFigureOut">
              <a:rPr lang="en-IE" smtClean="0"/>
              <a:t>11/09/2023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461739-0763-E760-981C-48710D94E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1BB071-C9CD-F0B9-5293-B8523A01C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070E3-870A-4DDD-93A6-0D5F7912D3F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19766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73707-7FD4-82DD-4931-035BB70DB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E8C65F-019E-1776-0ED5-A752671F07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F37EF7-FAD7-B2D2-9485-3B15D0119F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8C912B-F031-1F8F-233B-FBF7152CD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A360-44E8-40EE-844E-17A9E840C4E3}" type="datetimeFigureOut">
              <a:rPr lang="en-IE" smtClean="0"/>
              <a:t>11/09/2023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180DD5-DBC1-0D8F-1546-D329DC32C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C6D71D-6DC7-4EF5-8C79-249658443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070E3-870A-4DDD-93A6-0D5F7912D3F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04026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514269-89DC-CC00-B6C5-33D06834D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10190F-8C13-51DA-2D5D-728F20E2F1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FEF6C7-3C39-8A4E-ED14-FE000D6674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9A360-44E8-40EE-844E-17A9E840C4E3}" type="datetimeFigureOut">
              <a:rPr lang="en-IE" smtClean="0"/>
              <a:t>11/09/2023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A54917-4BBC-A051-6D14-8B9D74972C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C8DD02-3EA3-1788-34B1-0EA943DEFB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070E3-870A-4DDD-93A6-0D5F7912D3F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52556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3C89C52-CCEB-C82B-3CC3-7DC279952C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076" t="21730" r="25347" b="5414"/>
          <a:stretch/>
        </p:blipFill>
        <p:spPr>
          <a:xfrm>
            <a:off x="1296404" y="-28836"/>
            <a:ext cx="9664506" cy="691567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F045AFB-FF55-6586-D147-9157D624ACC6}"/>
              </a:ext>
            </a:extLst>
          </p:cNvPr>
          <p:cNvSpPr/>
          <p:nvPr/>
        </p:nvSpPr>
        <p:spPr>
          <a:xfrm>
            <a:off x="1263747" y="2768600"/>
            <a:ext cx="584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rgbClr val="FF000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3CB4503-917B-E201-E75B-2E881DF541B7}"/>
              </a:ext>
            </a:extLst>
          </p:cNvPr>
          <p:cNvSpPr/>
          <p:nvPr/>
        </p:nvSpPr>
        <p:spPr>
          <a:xfrm>
            <a:off x="6541407" y="441255"/>
            <a:ext cx="983248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rgbClr val="FF000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7EF6DA-9867-693B-FC2B-010197B26034}"/>
              </a:ext>
            </a:extLst>
          </p:cNvPr>
          <p:cNvSpPr/>
          <p:nvPr/>
        </p:nvSpPr>
        <p:spPr>
          <a:xfrm>
            <a:off x="4070447" y="4757153"/>
            <a:ext cx="584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rgbClr val="FF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B83E8BC-820D-7F23-815F-250A258F24F6}"/>
              </a:ext>
            </a:extLst>
          </p:cNvPr>
          <p:cNvSpPr/>
          <p:nvPr/>
        </p:nvSpPr>
        <p:spPr>
          <a:xfrm>
            <a:off x="2146397" y="4113371"/>
            <a:ext cx="584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rgbClr val="FF000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2653396-FBC4-AD67-14F5-271E007CD07A}"/>
              </a:ext>
            </a:extLst>
          </p:cNvPr>
          <p:cNvSpPr/>
          <p:nvPr/>
        </p:nvSpPr>
        <p:spPr>
          <a:xfrm>
            <a:off x="1371697" y="5138153"/>
            <a:ext cx="584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rgbClr val="FF0000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8954150-5625-0249-D646-E6AD3531D5C7}"/>
              </a:ext>
            </a:extLst>
          </p:cNvPr>
          <p:cNvSpPr/>
          <p:nvPr/>
        </p:nvSpPr>
        <p:spPr>
          <a:xfrm>
            <a:off x="3149697" y="5620753"/>
            <a:ext cx="584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8B98C46-EAD5-0CD8-DA8E-0EFF1DF328DB}"/>
              </a:ext>
            </a:extLst>
          </p:cNvPr>
          <p:cNvSpPr/>
          <p:nvPr/>
        </p:nvSpPr>
        <p:spPr>
          <a:xfrm>
            <a:off x="2146397" y="6378837"/>
            <a:ext cx="584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rgbClr val="FF000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EBCA646-FA0F-EFEA-1F47-221377513A94}"/>
              </a:ext>
            </a:extLst>
          </p:cNvPr>
          <p:cNvSpPr/>
          <p:nvPr/>
        </p:nvSpPr>
        <p:spPr>
          <a:xfrm>
            <a:off x="5219797" y="6226437"/>
            <a:ext cx="584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rgbClr val="FF0000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F902B7C-3C94-B253-CAA7-B7CC3B9EE6BD}"/>
              </a:ext>
            </a:extLst>
          </p:cNvPr>
          <p:cNvSpPr/>
          <p:nvPr/>
        </p:nvSpPr>
        <p:spPr>
          <a:xfrm>
            <a:off x="5857875" y="5328653"/>
            <a:ext cx="584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rgbClr val="FF000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6D786BA-3D69-7CD7-D909-89C38172BF74}"/>
              </a:ext>
            </a:extLst>
          </p:cNvPr>
          <p:cNvSpPr/>
          <p:nvPr/>
        </p:nvSpPr>
        <p:spPr>
          <a:xfrm>
            <a:off x="6940455" y="4425524"/>
            <a:ext cx="584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rgbClr val="FF000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1408975-2D1F-C994-117C-8D266006A996}"/>
              </a:ext>
            </a:extLst>
          </p:cNvPr>
          <p:cNvSpPr/>
          <p:nvPr/>
        </p:nvSpPr>
        <p:spPr>
          <a:xfrm>
            <a:off x="10039253" y="4074418"/>
            <a:ext cx="584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rgbClr val="FF0000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E6CA81E-8B40-5CF6-8D4F-80BDDB8B3A59}"/>
              </a:ext>
            </a:extLst>
          </p:cNvPr>
          <p:cNvSpPr/>
          <p:nvPr/>
        </p:nvSpPr>
        <p:spPr>
          <a:xfrm>
            <a:off x="9248775" y="5135871"/>
            <a:ext cx="584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rgbClr val="FF0000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7F13F3F-69A0-011B-C227-609CF0431371}"/>
              </a:ext>
            </a:extLst>
          </p:cNvPr>
          <p:cNvSpPr/>
          <p:nvPr/>
        </p:nvSpPr>
        <p:spPr>
          <a:xfrm>
            <a:off x="7854950" y="5811253"/>
            <a:ext cx="584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rgbClr val="FF0000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C0BA866-2396-D439-9ECE-5E2FD5A035AC}"/>
              </a:ext>
            </a:extLst>
          </p:cNvPr>
          <p:cNvSpPr/>
          <p:nvPr/>
        </p:nvSpPr>
        <p:spPr>
          <a:xfrm>
            <a:off x="9715403" y="6378837"/>
            <a:ext cx="584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856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3FE53C3-78D1-C3AF-5447-B90D373825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076" t="21730" r="25347" b="5414"/>
          <a:stretch/>
        </p:blipFill>
        <p:spPr>
          <a:xfrm>
            <a:off x="1296404" y="-28836"/>
            <a:ext cx="9664506" cy="691567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D0AADE6-A205-64EC-D84B-BC0AF52DAFCB}"/>
              </a:ext>
            </a:extLst>
          </p:cNvPr>
          <p:cNvSpPr/>
          <p:nvPr/>
        </p:nvSpPr>
        <p:spPr>
          <a:xfrm>
            <a:off x="2179054" y="2102379"/>
            <a:ext cx="1103085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rgbClr val="FF0000"/>
                </a:solidFill>
              </a:rPr>
              <a:t>listening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045AFB-FF55-6586-D147-9157D624ACC6}"/>
              </a:ext>
            </a:extLst>
          </p:cNvPr>
          <p:cNvSpPr/>
          <p:nvPr/>
        </p:nvSpPr>
        <p:spPr>
          <a:xfrm>
            <a:off x="744862" y="2768600"/>
            <a:ext cx="1103085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rgbClr val="FF0000"/>
                </a:solidFill>
              </a:rPr>
              <a:t>Wearing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3CB4503-917B-E201-E75B-2E881DF541B7}"/>
              </a:ext>
            </a:extLst>
          </p:cNvPr>
          <p:cNvSpPr/>
          <p:nvPr/>
        </p:nvSpPr>
        <p:spPr>
          <a:xfrm>
            <a:off x="5774063" y="3097370"/>
            <a:ext cx="906137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rgbClr val="FF0000"/>
                </a:solidFill>
              </a:rPr>
              <a:t>reading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5BEFA71-D0F7-844D-A5A9-D8BB1A3E409C}"/>
              </a:ext>
            </a:extLst>
          </p:cNvPr>
          <p:cNvSpPr/>
          <p:nvPr/>
        </p:nvSpPr>
        <p:spPr>
          <a:xfrm>
            <a:off x="2967363" y="3325543"/>
            <a:ext cx="1103084" cy="5207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rgbClr val="FF0000"/>
                </a:solidFill>
              </a:rPr>
              <a:t>Doing makeup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938B21F-E45F-79A2-4304-1240DB039D18}"/>
              </a:ext>
            </a:extLst>
          </p:cNvPr>
          <p:cNvSpPr/>
          <p:nvPr/>
        </p:nvSpPr>
        <p:spPr>
          <a:xfrm>
            <a:off x="4540443" y="3753852"/>
            <a:ext cx="1003300" cy="5207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rgbClr val="FF0000"/>
                </a:solidFill>
              </a:rPr>
              <a:t>Playing cards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7EF6DA-9867-693B-FC2B-010197B26034}"/>
              </a:ext>
            </a:extLst>
          </p:cNvPr>
          <p:cNvSpPr/>
          <p:nvPr/>
        </p:nvSpPr>
        <p:spPr>
          <a:xfrm>
            <a:off x="3733897" y="4757153"/>
            <a:ext cx="92075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err="1">
                <a:solidFill>
                  <a:srgbClr val="FF0000"/>
                </a:solidFill>
              </a:rPr>
              <a:t>playingcards</a:t>
            </a: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B83E8BC-820D-7F23-815F-250A258F24F6}"/>
              </a:ext>
            </a:extLst>
          </p:cNvPr>
          <p:cNvSpPr/>
          <p:nvPr/>
        </p:nvSpPr>
        <p:spPr>
          <a:xfrm>
            <a:off x="1955897" y="4113371"/>
            <a:ext cx="7747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rgbClr val="FF0000"/>
                </a:solidFill>
              </a:rPr>
              <a:t>eating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2653396-FBC4-AD67-14F5-271E007CD07A}"/>
              </a:ext>
            </a:extLst>
          </p:cNvPr>
          <p:cNvSpPr/>
          <p:nvPr/>
        </p:nvSpPr>
        <p:spPr>
          <a:xfrm>
            <a:off x="1001486" y="5138153"/>
            <a:ext cx="954411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rgbClr val="FF0000"/>
                </a:solidFill>
              </a:rPr>
              <a:t>sleeping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8954150-5625-0249-D646-E6AD3531D5C7}"/>
              </a:ext>
            </a:extLst>
          </p:cNvPr>
          <p:cNvSpPr/>
          <p:nvPr/>
        </p:nvSpPr>
        <p:spPr>
          <a:xfrm>
            <a:off x="2730597" y="5620753"/>
            <a:ext cx="10033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rgbClr val="FF0000"/>
                </a:solidFill>
              </a:rPr>
              <a:t>laughing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8B98C46-EAD5-0CD8-DA8E-0EFF1DF328DB}"/>
              </a:ext>
            </a:extLst>
          </p:cNvPr>
          <p:cNvSpPr/>
          <p:nvPr/>
        </p:nvSpPr>
        <p:spPr>
          <a:xfrm>
            <a:off x="1727297" y="6378837"/>
            <a:ext cx="10033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rgbClr val="FF0000"/>
                </a:solidFill>
              </a:rPr>
              <a:t>drinking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EBCA646-FA0F-EFEA-1F47-221377513A94}"/>
              </a:ext>
            </a:extLst>
          </p:cNvPr>
          <p:cNvSpPr/>
          <p:nvPr/>
        </p:nvSpPr>
        <p:spPr>
          <a:xfrm>
            <a:off x="5219797" y="6226437"/>
            <a:ext cx="1103084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rgbClr val="FF0000"/>
                </a:solidFill>
              </a:rPr>
              <a:t>laughing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F902B7C-3C94-B253-CAA7-B7CC3B9EE6BD}"/>
              </a:ext>
            </a:extLst>
          </p:cNvPr>
          <p:cNvSpPr/>
          <p:nvPr/>
        </p:nvSpPr>
        <p:spPr>
          <a:xfrm>
            <a:off x="5487664" y="5328653"/>
            <a:ext cx="954411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rgbClr val="FF0000"/>
                </a:solidFill>
              </a:rPr>
              <a:t>writing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6D786BA-3D69-7CD7-D909-89C38172BF74}"/>
              </a:ext>
            </a:extLst>
          </p:cNvPr>
          <p:cNvSpPr/>
          <p:nvPr/>
        </p:nvSpPr>
        <p:spPr>
          <a:xfrm>
            <a:off x="6421570" y="4425524"/>
            <a:ext cx="1103085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rgbClr val="FF0000"/>
                </a:solidFill>
              </a:rPr>
              <a:t>Not wearing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5EF2A93-DD45-D1A1-7FA4-B9AE2F1969C3}"/>
              </a:ext>
            </a:extLst>
          </p:cNvPr>
          <p:cNvSpPr/>
          <p:nvPr/>
        </p:nvSpPr>
        <p:spPr>
          <a:xfrm>
            <a:off x="7435850" y="3585894"/>
            <a:ext cx="10033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rgbClr val="FF0000"/>
                </a:solidFill>
              </a:rPr>
              <a:t>wearing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1408975-2D1F-C994-117C-8D266006A996}"/>
              </a:ext>
            </a:extLst>
          </p:cNvPr>
          <p:cNvSpPr/>
          <p:nvPr/>
        </p:nvSpPr>
        <p:spPr>
          <a:xfrm>
            <a:off x="10039252" y="4074418"/>
            <a:ext cx="1407885" cy="5207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rgbClr val="FF0000"/>
                </a:solidFill>
              </a:rPr>
              <a:t>Talking on the phone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E6CA81E-8B40-5CF6-8D4F-80BDDB8B3A59}"/>
              </a:ext>
            </a:extLst>
          </p:cNvPr>
          <p:cNvSpPr/>
          <p:nvPr/>
        </p:nvSpPr>
        <p:spPr>
          <a:xfrm>
            <a:off x="9118149" y="5106843"/>
            <a:ext cx="1050828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rgbClr val="FF0000"/>
                </a:solidFill>
              </a:rPr>
              <a:t>pointing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7F13F3F-69A0-011B-C227-609CF0431371}"/>
              </a:ext>
            </a:extLst>
          </p:cNvPr>
          <p:cNvSpPr/>
          <p:nvPr/>
        </p:nvSpPr>
        <p:spPr>
          <a:xfrm>
            <a:off x="7199086" y="5811253"/>
            <a:ext cx="1240064" cy="5675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rgbClr val="FF0000"/>
                </a:solidFill>
              </a:rPr>
              <a:t>Looking at pictures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C0BA866-2396-D439-9ECE-5E2FD5A035AC}"/>
              </a:ext>
            </a:extLst>
          </p:cNvPr>
          <p:cNvSpPr/>
          <p:nvPr/>
        </p:nvSpPr>
        <p:spPr>
          <a:xfrm>
            <a:off x="9296303" y="6378837"/>
            <a:ext cx="10033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rgbClr val="FF0000"/>
                </a:solidFill>
              </a:rPr>
              <a:t>chewing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8398BD1-030C-7354-E211-3E9C03707E95}"/>
              </a:ext>
            </a:extLst>
          </p:cNvPr>
          <p:cNvSpPr/>
          <p:nvPr/>
        </p:nvSpPr>
        <p:spPr>
          <a:xfrm>
            <a:off x="4362547" y="2640888"/>
            <a:ext cx="1103085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rgbClr val="FF0000"/>
                </a:solidFill>
              </a:rPr>
              <a:t>listening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AB443F3-E201-1AEB-832D-09263CF53E49}"/>
              </a:ext>
            </a:extLst>
          </p:cNvPr>
          <p:cNvSpPr/>
          <p:nvPr/>
        </p:nvSpPr>
        <p:spPr>
          <a:xfrm>
            <a:off x="6442075" y="441305"/>
            <a:ext cx="1103085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rgbClr val="FF0000"/>
                </a:solidFill>
              </a:rPr>
              <a:t>shouting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B49843C-24EF-AD4A-755C-E9E6A4A377B4}"/>
              </a:ext>
            </a:extLst>
          </p:cNvPr>
          <p:cNvSpPr/>
          <p:nvPr/>
        </p:nvSpPr>
        <p:spPr>
          <a:xfrm>
            <a:off x="4384579" y="2665493"/>
            <a:ext cx="1103085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rgbClr val="FF0000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4421300-0C83-2DFA-19EE-62075B017442}"/>
              </a:ext>
            </a:extLst>
          </p:cNvPr>
          <p:cNvSpPr/>
          <p:nvPr/>
        </p:nvSpPr>
        <p:spPr>
          <a:xfrm>
            <a:off x="5577115" y="3097370"/>
            <a:ext cx="1103085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rgbClr val="FF0000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69E4CFB-4E22-638B-5B97-047ED94F7145}"/>
              </a:ext>
            </a:extLst>
          </p:cNvPr>
          <p:cNvSpPr/>
          <p:nvPr/>
        </p:nvSpPr>
        <p:spPr>
          <a:xfrm>
            <a:off x="2187315" y="2100421"/>
            <a:ext cx="1103085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rgbClr val="FF0000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67E0661-B611-A786-22D8-818AE881DCD9}"/>
              </a:ext>
            </a:extLst>
          </p:cNvPr>
          <p:cNvSpPr/>
          <p:nvPr/>
        </p:nvSpPr>
        <p:spPr>
          <a:xfrm>
            <a:off x="3551562" y="4757153"/>
            <a:ext cx="1103085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rgbClr val="FF0000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B27B30F-8866-168C-0B50-5338A57CE541}"/>
              </a:ext>
            </a:extLst>
          </p:cNvPr>
          <p:cNvSpPr/>
          <p:nvPr/>
        </p:nvSpPr>
        <p:spPr>
          <a:xfrm>
            <a:off x="1954188" y="4113371"/>
            <a:ext cx="776409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rgbClr val="FF0000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8D995B6-13AD-5CFA-FD88-E48E137BAC08}"/>
              </a:ext>
            </a:extLst>
          </p:cNvPr>
          <p:cNvSpPr/>
          <p:nvPr/>
        </p:nvSpPr>
        <p:spPr>
          <a:xfrm>
            <a:off x="852812" y="5138153"/>
            <a:ext cx="1103085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rgbClr val="FF0000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CC5E579-4CA2-B31C-F0EC-7EFBB36CA4B4}"/>
              </a:ext>
            </a:extLst>
          </p:cNvPr>
          <p:cNvSpPr/>
          <p:nvPr/>
        </p:nvSpPr>
        <p:spPr>
          <a:xfrm>
            <a:off x="2630812" y="5620753"/>
            <a:ext cx="1103085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rgbClr val="FF0000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D0E65F4-6FE8-A98A-A637-93027FC0EF18}"/>
              </a:ext>
            </a:extLst>
          </p:cNvPr>
          <p:cNvSpPr/>
          <p:nvPr/>
        </p:nvSpPr>
        <p:spPr>
          <a:xfrm>
            <a:off x="1627512" y="6378837"/>
            <a:ext cx="1103085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rgbClr val="FF0000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5CCA21B-A4AF-DA44-5C68-75638F235F90}"/>
              </a:ext>
            </a:extLst>
          </p:cNvPr>
          <p:cNvSpPr/>
          <p:nvPr/>
        </p:nvSpPr>
        <p:spPr>
          <a:xfrm>
            <a:off x="5338990" y="5328653"/>
            <a:ext cx="1103085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rgbClr val="FF0000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7E144F7-D77D-B243-21F9-EBDAAC494975}"/>
              </a:ext>
            </a:extLst>
          </p:cNvPr>
          <p:cNvSpPr/>
          <p:nvPr/>
        </p:nvSpPr>
        <p:spPr>
          <a:xfrm>
            <a:off x="6466749" y="4423052"/>
            <a:ext cx="1103085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rgbClr val="FF0000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6776649-A531-F06F-8BD8-37E29C496528}"/>
              </a:ext>
            </a:extLst>
          </p:cNvPr>
          <p:cNvSpPr/>
          <p:nvPr/>
        </p:nvSpPr>
        <p:spPr>
          <a:xfrm>
            <a:off x="7336065" y="3585894"/>
            <a:ext cx="1103085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rgbClr val="FF0000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20F8DB3-78FF-5BE0-DB3E-4989B6A43520}"/>
              </a:ext>
            </a:extLst>
          </p:cNvPr>
          <p:cNvSpPr/>
          <p:nvPr/>
        </p:nvSpPr>
        <p:spPr>
          <a:xfrm>
            <a:off x="9065892" y="5115887"/>
            <a:ext cx="1103085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rgbClr val="FF0000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D7B7D7C-AE24-9F6D-E504-9963E84BA538}"/>
              </a:ext>
            </a:extLst>
          </p:cNvPr>
          <p:cNvSpPr/>
          <p:nvPr/>
        </p:nvSpPr>
        <p:spPr>
          <a:xfrm>
            <a:off x="6442074" y="471350"/>
            <a:ext cx="1103085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689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3FE53C3-78D1-C3AF-5447-B90D373825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076" t="21730" r="25347" b="5414"/>
          <a:stretch/>
        </p:blipFill>
        <p:spPr>
          <a:xfrm>
            <a:off x="1296404" y="-28836"/>
            <a:ext cx="9664506" cy="691567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D0AADE6-A205-64EC-D84B-BC0AF52DAFCB}"/>
              </a:ext>
            </a:extLst>
          </p:cNvPr>
          <p:cNvSpPr/>
          <p:nvPr/>
        </p:nvSpPr>
        <p:spPr>
          <a:xfrm>
            <a:off x="2179054" y="2102379"/>
            <a:ext cx="1103085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rgbClr val="FF0000"/>
                </a:solidFill>
              </a:rPr>
              <a:t>listening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045AFB-FF55-6586-D147-9157D624ACC6}"/>
              </a:ext>
            </a:extLst>
          </p:cNvPr>
          <p:cNvSpPr/>
          <p:nvPr/>
        </p:nvSpPr>
        <p:spPr>
          <a:xfrm>
            <a:off x="744862" y="2768600"/>
            <a:ext cx="1103085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rgbClr val="FF0000"/>
                </a:solidFill>
              </a:rPr>
              <a:t>Wearing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3CB4503-917B-E201-E75B-2E881DF541B7}"/>
              </a:ext>
            </a:extLst>
          </p:cNvPr>
          <p:cNvSpPr/>
          <p:nvPr/>
        </p:nvSpPr>
        <p:spPr>
          <a:xfrm>
            <a:off x="5774063" y="3097370"/>
            <a:ext cx="906137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rgbClr val="FF0000"/>
                </a:solidFill>
              </a:rPr>
              <a:t>reading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5BEFA71-D0F7-844D-A5A9-D8BB1A3E409C}"/>
              </a:ext>
            </a:extLst>
          </p:cNvPr>
          <p:cNvSpPr/>
          <p:nvPr/>
        </p:nvSpPr>
        <p:spPr>
          <a:xfrm>
            <a:off x="2967363" y="3325543"/>
            <a:ext cx="1103084" cy="5207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rgbClr val="FF0000"/>
                </a:solidFill>
              </a:rPr>
              <a:t>Doing makeup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938B21F-E45F-79A2-4304-1240DB039D18}"/>
              </a:ext>
            </a:extLst>
          </p:cNvPr>
          <p:cNvSpPr/>
          <p:nvPr/>
        </p:nvSpPr>
        <p:spPr>
          <a:xfrm>
            <a:off x="4540443" y="3753852"/>
            <a:ext cx="1003300" cy="5207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rgbClr val="FF0000"/>
                </a:solidFill>
              </a:rPr>
              <a:t>Playing cards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7EF6DA-9867-693B-FC2B-010197B26034}"/>
              </a:ext>
            </a:extLst>
          </p:cNvPr>
          <p:cNvSpPr/>
          <p:nvPr/>
        </p:nvSpPr>
        <p:spPr>
          <a:xfrm>
            <a:off x="3733897" y="4757153"/>
            <a:ext cx="92075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err="1">
                <a:solidFill>
                  <a:srgbClr val="FF0000"/>
                </a:solidFill>
              </a:rPr>
              <a:t>playingcards</a:t>
            </a: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B83E8BC-820D-7F23-815F-250A258F24F6}"/>
              </a:ext>
            </a:extLst>
          </p:cNvPr>
          <p:cNvSpPr/>
          <p:nvPr/>
        </p:nvSpPr>
        <p:spPr>
          <a:xfrm>
            <a:off x="1955897" y="4113371"/>
            <a:ext cx="7747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rgbClr val="FF0000"/>
                </a:solidFill>
              </a:rPr>
              <a:t>eating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2653396-FBC4-AD67-14F5-271E007CD07A}"/>
              </a:ext>
            </a:extLst>
          </p:cNvPr>
          <p:cNvSpPr/>
          <p:nvPr/>
        </p:nvSpPr>
        <p:spPr>
          <a:xfrm>
            <a:off x="1001486" y="5138153"/>
            <a:ext cx="954411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rgbClr val="FF0000"/>
                </a:solidFill>
              </a:rPr>
              <a:t>sleeping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8954150-5625-0249-D646-E6AD3531D5C7}"/>
              </a:ext>
            </a:extLst>
          </p:cNvPr>
          <p:cNvSpPr/>
          <p:nvPr/>
        </p:nvSpPr>
        <p:spPr>
          <a:xfrm>
            <a:off x="2730597" y="5620753"/>
            <a:ext cx="10033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rgbClr val="FF0000"/>
                </a:solidFill>
              </a:rPr>
              <a:t>laughing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8B98C46-EAD5-0CD8-DA8E-0EFF1DF328DB}"/>
              </a:ext>
            </a:extLst>
          </p:cNvPr>
          <p:cNvSpPr/>
          <p:nvPr/>
        </p:nvSpPr>
        <p:spPr>
          <a:xfrm>
            <a:off x="1727297" y="6378837"/>
            <a:ext cx="10033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rgbClr val="FF0000"/>
                </a:solidFill>
              </a:rPr>
              <a:t>drinking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EBCA646-FA0F-EFEA-1F47-221377513A94}"/>
              </a:ext>
            </a:extLst>
          </p:cNvPr>
          <p:cNvSpPr/>
          <p:nvPr/>
        </p:nvSpPr>
        <p:spPr>
          <a:xfrm>
            <a:off x="5219797" y="6226437"/>
            <a:ext cx="1103084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rgbClr val="FF0000"/>
                </a:solidFill>
              </a:rPr>
              <a:t>laughing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F902B7C-3C94-B253-CAA7-B7CC3B9EE6BD}"/>
              </a:ext>
            </a:extLst>
          </p:cNvPr>
          <p:cNvSpPr/>
          <p:nvPr/>
        </p:nvSpPr>
        <p:spPr>
          <a:xfrm>
            <a:off x="5487664" y="5328653"/>
            <a:ext cx="954411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rgbClr val="FF0000"/>
                </a:solidFill>
              </a:rPr>
              <a:t>writing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6D786BA-3D69-7CD7-D909-89C38172BF74}"/>
              </a:ext>
            </a:extLst>
          </p:cNvPr>
          <p:cNvSpPr/>
          <p:nvPr/>
        </p:nvSpPr>
        <p:spPr>
          <a:xfrm>
            <a:off x="6421570" y="4285824"/>
            <a:ext cx="1103085" cy="5207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rgbClr val="FF0000"/>
                </a:solidFill>
              </a:rPr>
              <a:t>Not wearing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5EF2A93-DD45-D1A1-7FA4-B9AE2F1969C3}"/>
              </a:ext>
            </a:extLst>
          </p:cNvPr>
          <p:cNvSpPr/>
          <p:nvPr/>
        </p:nvSpPr>
        <p:spPr>
          <a:xfrm>
            <a:off x="7435850" y="3585894"/>
            <a:ext cx="10033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rgbClr val="FF0000"/>
                </a:solidFill>
              </a:rPr>
              <a:t>wearing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1408975-2D1F-C994-117C-8D266006A996}"/>
              </a:ext>
            </a:extLst>
          </p:cNvPr>
          <p:cNvSpPr/>
          <p:nvPr/>
        </p:nvSpPr>
        <p:spPr>
          <a:xfrm>
            <a:off x="10039252" y="4074418"/>
            <a:ext cx="1407885" cy="5207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rgbClr val="FF0000"/>
                </a:solidFill>
              </a:rPr>
              <a:t>Talking on the phone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E6CA81E-8B40-5CF6-8D4F-80BDDB8B3A59}"/>
              </a:ext>
            </a:extLst>
          </p:cNvPr>
          <p:cNvSpPr/>
          <p:nvPr/>
        </p:nvSpPr>
        <p:spPr>
          <a:xfrm>
            <a:off x="9118149" y="5106843"/>
            <a:ext cx="1050828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rgbClr val="FF0000"/>
                </a:solidFill>
              </a:rPr>
              <a:t>pointing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7F13F3F-69A0-011B-C227-609CF0431371}"/>
              </a:ext>
            </a:extLst>
          </p:cNvPr>
          <p:cNvSpPr/>
          <p:nvPr/>
        </p:nvSpPr>
        <p:spPr>
          <a:xfrm>
            <a:off x="7199086" y="5811253"/>
            <a:ext cx="1240064" cy="5675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rgbClr val="FF0000"/>
                </a:solidFill>
              </a:rPr>
              <a:t>Looking at pictures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C0BA866-2396-D439-9ECE-5E2FD5A035AC}"/>
              </a:ext>
            </a:extLst>
          </p:cNvPr>
          <p:cNvSpPr/>
          <p:nvPr/>
        </p:nvSpPr>
        <p:spPr>
          <a:xfrm>
            <a:off x="9296303" y="6378837"/>
            <a:ext cx="10033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rgbClr val="FF0000"/>
                </a:solidFill>
              </a:rPr>
              <a:t>chewing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8398BD1-030C-7354-E211-3E9C03707E95}"/>
              </a:ext>
            </a:extLst>
          </p:cNvPr>
          <p:cNvSpPr/>
          <p:nvPr/>
        </p:nvSpPr>
        <p:spPr>
          <a:xfrm>
            <a:off x="4362547" y="2640888"/>
            <a:ext cx="1103085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rgbClr val="FF0000"/>
                </a:solidFill>
              </a:rPr>
              <a:t>listening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AB443F3-E201-1AEB-832D-09263CF53E49}"/>
              </a:ext>
            </a:extLst>
          </p:cNvPr>
          <p:cNvSpPr/>
          <p:nvPr/>
        </p:nvSpPr>
        <p:spPr>
          <a:xfrm>
            <a:off x="6442075" y="441305"/>
            <a:ext cx="1103085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rgbClr val="FF0000"/>
                </a:solidFill>
              </a:rPr>
              <a:t>shouting</a:t>
            </a:r>
          </a:p>
        </p:txBody>
      </p:sp>
    </p:spTree>
    <p:extLst>
      <p:ext uri="{BB962C8B-B14F-4D97-AF65-F5344CB8AC3E}">
        <p14:creationId xmlns:p14="http://schemas.microsoft.com/office/powerpoint/2010/main" val="263706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56</Words>
  <Application>Microsoft Office PowerPoint</Application>
  <PresentationFormat>Widescreen</PresentationFormat>
  <Paragraphs>40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Athenkosi Musoke</dc:creator>
  <cp:lastModifiedBy>Athenkosi Musoke</cp:lastModifiedBy>
  <cp:revision>9</cp:revision>
  <dcterms:created xsi:type="dcterms:W3CDTF">2023-09-10T23:40:08Z</dcterms:created>
  <dcterms:modified xsi:type="dcterms:W3CDTF">2023-09-11T01:42:09Z</dcterms:modified>
</cp:coreProperties>
</file>