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7C8B-83FC-4AE1-AA0A-BF34EC579C24}" type="datetimeFigureOut">
              <a:rPr kumimoji="1" lang="ja-JP" altLang="en-US" smtClean="0"/>
              <a:pPr/>
              <a:t>2021/9/10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B7C8B-83FC-4AE1-AA0A-BF34EC579C24}" type="datetimeFigureOut">
              <a:rPr kumimoji="1" lang="ja-JP" altLang="en-US" smtClean="0"/>
              <a:pPr/>
              <a:t>2021/9/10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91601-3B2A-4318-9196-984519B7D5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7200" dirty="0" smtClean="0"/>
              <a:t>Family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6225" y="1600200"/>
            <a:ext cx="5551550" cy="4525963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aunt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1340768"/>
            <a:ext cx="2304256" cy="495490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7200" dirty="0" smtClean="0"/>
              <a:t>cousin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544091"/>
            <a:ext cx="5328592" cy="4662519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7200" dirty="0" smtClean="0"/>
              <a:t>friend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753" y="1772816"/>
            <a:ext cx="8139687" cy="425364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father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24644" y="1700808"/>
            <a:ext cx="4516865" cy="432048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6600" dirty="0" smtClean="0"/>
              <a:t>mother</a:t>
            </a:r>
            <a:endParaRPr kumimoji="1" lang="ja-JP" altLang="en-US" sz="66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62373" y="1652338"/>
            <a:ext cx="5019252" cy="451097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brother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702361"/>
            <a:ext cx="4248472" cy="464367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7200" dirty="0" smtClean="0"/>
              <a:t>sister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455246"/>
            <a:ext cx="4464496" cy="481587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baby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4430" y="1700808"/>
            <a:ext cx="4875841" cy="434318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grandpa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484784"/>
            <a:ext cx="3528392" cy="509446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grandma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483566"/>
            <a:ext cx="3528392" cy="492117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/>
              <a:t>uncle</a:t>
            </a:r>
            <a:endParaRPr kumimoji="1" lang="ja-JP" altLang="en-US" sz="7200" dirty="0"/>
          </a:p>
        </p:txBody>
      </p:sp>
      <p:pic>
        <p:nvPicPr>
          <p:cNvPr id="8" name="コンテンツ プレースホルダ 7" descr="preview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1412776"/>
            <a:ext cx="2448272" cy="526458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12</Words>
  <Application>Microsoft Office PowerPoint</Application>
  <PresentationFormat>画面に合わせる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Family</vt:lpstr>
      <vt:lpstr>father</vt:lpstr>
      <vt:lpstr>mother</vt:lpstr>
      <vt:lpstr>brother</vt:lpstr>
      <vt:lpstr>sister</vt:lpstr>
      <vt:lpstr>baby</vt:lpstr>
      <vt:lpstr>grandpa</vt:lpstr>
      <vt:lpstr>grandma</vt:lpstr>
      <vt:lpstr>uncle</vt:lpstr>
      <vt:lpstr>aunt</vt:lpstr>
      <vt:lpstr>cousin</vt:lpstr>
      <vt:lpstr>friend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cheeseburger</dc:title>
  <dc:creator>草柳　翔</dc:creator>
  <cp:lastModifiedBy>　草柳　翔</cp:lastModifiedBy>
  <cp:revision>7</cp:revision>
  <dcterms:created xsi:type="dcterms:W3CDTF">2021-06-14T00:10:24Z</dcterms:created>
  <dcterms:modified xsi:type="dcterms:W3CDTF">2021-09-10T06:16:27Z</dcterms:modified>
</cp:coreProperties>
</file>