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Josefin Sans" panose="020B060007020508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52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 name="Google Shape;5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 name="Google Shape;7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7" name="Google Shape;12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2" name="Google Shape;132;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1" name="Google Shape;161;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5" name="Google Shape;45;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12"/>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3"/>
        <p:cNvGrpSpPr/>
        <p:nvPr/>
      </p:nvGrpSpPr>
      <p:grpSpPr>
        <a:xfrm>
          <a:off x="0" y="0"/>
          <a:ext cx="0" cy="0"/>
          <a:chOff x="0" y="0"/>
          <a:chExt cx="0" cy="0"/>
        </a:xfrm>
      </p:grpSpPr>
      <p:sp>
        <p:nvSpPr>
          <p:cNvPr id="14" name="Google Shape;14;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7" name="Google Shape;17;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0" name="Google Shape;20;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21" name="Google Shape;21;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4" name="Google Shape;24;p6"/>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5" name="Google Shape;25;p6"/>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6" name="Google Shape;26;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9" name="Google Shape;29;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2" name="Google Shape;32;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3" name="Google Shape;33;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Google Shape;35;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6" name="Google Shape;36;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9" name="Google Shape;39;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0" name="Google Shape;40;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1" name="Google Shape;41;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2" name="Google Shape;42;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g"/><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png"/><Relationship Id="rId9" Type="http://schemas.openxmlformats.org/officeDocument/2006/relationships/image" Target="../media/image8.jp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19.jpg"/><Relationship Id="rId13" Type="http://schemas.openxmlformats.org/officeDocument/2006/relationships/image" Target="../media/image13.png"/><Relationship Id="rId3" Type="http://schemas.openxmlformats.org/officeDocument/2006/relationships/image" Target="../media/image14.jpg"/><Relationship Id="rId7" Type="http://schemas.openxmlformats.org/officeDocument/2006/relationships/image" Target="../media/image18.png"/><Relationship Id="rId12" Type="http://schemas.openxmlformats.org/officeDocument/2006/relationships/image" Target="../media/image12.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7.jpg"/><Relationship Id="rId11" Type="http://schemas.openxmlformats.org/officeDocument/2006/relationships/image" Target="../media/image22.jpg"/><Relationship Id="rId5" Type="http://schemas.openxmlformats.org/officeDocument/2006/relationships/image" Target="../media/image16.jpg"/><Relationship Id="rId15" Type="http://schemas.openxmlformats.org/officeDocument/2006/relationships/image" Target="../media/image24.png"/><Relationship Id="rId10" Type="http://schemas.openxmlformats.org/officeDocument/2006/relationships/image" Target="../media/image21.jpg"/><Relationship Id="rId4" Type="http://schemas.openxmlformats.org/officeDocument/2006/relationships/image" Target="../media/image15.jpg"/><Relationship Id="rId9" Type="http://schemas.openxmlformats.org/officeDocument/2006/relationships/image" Target="../media/image20.jpg"/><Relationship Id="rId14" Type="http://schemas.openxmlformats.org/officeDocument/2006/relationships/image" Target="../media/image23.jp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eRB7Q4DWN44"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5.jpg"/></Relationships>
</file>

<file path=ppt/slides/_rels/slide5.xml.rels><?xml version="1.0" encoding="UTF-8" standalone="yes"?>
<Relationships xmlns="http://schemas.openxmlformats.org/package/2006/relationships"><Relationship Id="rId8" Type="http://schemas.openxmlformats.org/officeDocument/2006/relationships/image" Target="../media/image30.jpg"/><Relationship Id="rId13" Type="http://schemas.openxmlformats.org/officeDocument/2006/relationships/image" Target="../media/image33.jpg"/><Relationship Id="rId3" Type="http://schemas.openxmlformats.org/officeDocument/2006/relationships/image" Target="../media/image26.jpg"/><Relationship Id="rId7" Type="http://schemas.openxmlformats.org/officeDocument/2006/relationships/image" Target="../media/image29.jpg"/><Relationship Id="rId12" Type="http://schemas.openxmlformats.org/officeDocument/2006/relationships/image" Target="../media/image12.jpg"/><Relationship Id="rId17" Type="http://schemas.openxmlformats.org/officeDocument/2006/relationships/image" Target="../media/image37.png"/><Relationship Id="rId2" Type="http://schemas.openxmlformats.org/officeDocument/2006/relationships/notesSlide" Target="../notesSlides/notesSlide5.xml"/><Relationship Id="rId16" Type="http://schemas.openxmlformats.org/officeDocument/2006/relationships/image" Target="../media/image36.jpg"/><Relationship Id="rId1" Type="http://schemas.openxmlformats.org/officeDocument/2006/relationships/slideLayout" Target="../slideLayouts/slideLayout2.xml"/><Relationship Id="rId6" Type="http://schemas.openxmlformats.org/officeDocument/2006/relationships/image" Target="../media/image22.jpg"/><Relationship Id="rId11" Type="http://schemas.openxmlformats.org/officeDocument/2006/relationships/image" Target="../media/image13.png"/><Relationship Id="rId5" Type="http://schemas.openxmlformats.org/officeDocument/2006/relationships/image" Target="../media/image28.jpg"/><Relationship Id="rId15" Type="http://schemas.openxmlformats.org/officeDocument/2006/relationships/image" Target="../media/image35.jpg"/><Relationship Id="rId10" Type="http://schemas.openxmlformats.org/officeDocument/2006/relationships/image" Target="../media/image32.jpg"/><Relationship Id="rId4" Type="http://schemas.openxmlformats.org/officeDocument/2006/relationships/image" Target="../media/image27.jpg"/><Relationship Id="rId9" Type="http://schemas.openxmlformats.org/officeDocument/2006/relationships/image" Target="../media/image31.jpg"/><Relationship Id="rId14" Type="http://schemas.openxmlformats.org/officeDocument/2006/relationships/image" Target="../media/image34.jpg"/></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k7PNjd_0ZZ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8.jpg"/></Relationships>
</file>

<file path=ppt/slides/_rels/slide7.xml.rels><?xml version="1.0" encoding="UTF-8" standalone="yes"?>
<Relationships xmlns="http://schemas.openxmlformats.org/package/2006/relationships"><Relationship Id="rId8" Type="http://schemas.openxmlformats.org/officeDocument/2006/relationships/image" Target="../media/image44.jpg"/><Relationship Id="rId13" Type="http://schemas.openxmlformats.org/officeDocument/2006/relationships/image" Target="../media/image12.jpg"/><Relationship Id="rId3" Type="http://schemas.openxmlformats.org/officeDocument/2006/relationships/image" Target="../media/image39.jpg"/><Relationship Id="rId7" Type="http://schemas.openxmlformats.org/officeDocument/2006/relationships/image" Target="../media/image43.jpg"/><Relationship Id="rId12" Type="http://schemas.openxmlformats.org/officeDocument/2006/relationships/image" Target="../media/image47.jpg"/><Relationship Id="rId2" Type="http://schemas.openxmlformats.org/officeDocument/2006/relationships/notesSlide" Target="../notesSlides/notesSlide7.xml"/><Relationship Id="rId16" Type="http://schemas.openxmlformats.org/officeDocument/2006/relationships/image" Target="../media/image50.png"/><Relationship Id="rId1" Type="http://schemas.openxmlformats.org/officeDocument/2006/relationships/slideLayout" Target="../slideLayouts/slideLayout2.xml"/><Relationship Id="rId6" Type="http://schemas.openxmlformats.org/officeDocument/2006/relationships/image" Target="../media/image42.jpg"/><Relationship Id="rId11" Type="http://schemas.openxmlformats.org/officeDocument/2006/relationships/image" Target="../media/image46.jpg"/><Relationship Id="rId5" Type="http://schemas.openxmlformats.org/officeDocument/2006/relationships/image" Target="../media/image41.jpg"/><Relationship Id="rId15" Type="http://schemas.openxmlformats.org/officeDocument/2006/relationships/image" Target="../media/image49.jpg"/><Relationship Id="rId10" Type="http://schemas.openxmlformats.org/officeDocument/2006/relationships/image" Target="../media/image13.png"/><Relationship Id="rId4" Type="http://schemas.openxmlformats.org/officeDocument/2006/relationships/image" Target="../media/image40.jpg"/><Relationship Id="rId9" Type="http://schemas.openxmlformats.org/officeDocument/2006/relationships/image" Target="../media/image45.jpg"/><Relationship Id="rId14" Type="http://schemas.openxmlformats.org/officeDocument/2006/relationships/image" Target="../media/image48.jpg"/></Relationships>
</file>

<file path=ppt/slides/_rels/slide8.xml.rels><?xml version="1.0" encoding="UTF-8" standalone="yes"?>
<Relationships xmlns="http://schemas.openxmlformats.org/package/2006/relationships"><Relationship Id="rId8" Type="http://schemas.openxmlformats.org/officeDocument/2006/relationships/image" Target="../media/image55.jpg"/><Relationship Id="rId13" Type="http://schemas.openxmlformats.org/officeDocument/2006/relationships/image" Target="../media/image56.jpg"/><Relationship Id="rId3" Type="http://schemas.openxmlformats.org/officeDocument/2006/relationships/image" Target="../media/image51.jpg"/><Relationship Id="rId7" Type="http://schemas.openxmlformats.org/officeDocument/2006/relationships/image" Target="../media/image54.jpg"/><Relationship Id="rId12" Type="http://schemas.openxmlformats.org/officeDocument/2006/relationships/image" Target="../media/image12.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3.jpg"/><Relationship Id="rId11" Type="http://schemas.openxmlformats.org/officeDocument/2006/relationships/image" Target="../media/image18.png"/><Relationship Id="rId5" Type="http://schemas.openxmlformats.org/officeDocument/2006/relationships/image" Target="../media/image46.jpg"/><Relationship Id="rId10" Type="http://schemas.openxmlformats.org/officeDocument/2006/relationships/image" Target="../media/image16.jpg"/><Relationship Id="rId4" Type="http://schemas.openxmlformats.org/officeDocument/2006/relationships/image" Target="../media/image52.jpg"/><Relationship Id="rId9" Type="http://schemas.openxmlformats.org/officeDocument/2006/relationships/image" Target="../media/image29.jpg"/><Relationship Id="rId14" Type="http://schemas.openxmlformats.org/officeDocument/2006/relationships/image" Target="../media/image5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87908" y="973175"/>
            <a:ext cx="8520600" cy="2052600"/>
          </a:xfrm>
          <a:prstGeom prst="rect">
            <a:avLst/>
          </a:prstGeom>
          <a:noFill/>
          <a:ln>
            <a:noFill/>
          </a:ln>
        </p:spPr>
        <p:txBody>
          <a:bodyPr spcFirstLastPara="1" wrap="square" lIns="91425" tIns="91425" rIns="91425" bIns="91425" anchor="b" anchorCtr="0">
            <a:normAutofit/>
          </a:bodyPr>
          <a:lstStyle/>
          <a:p>
            <a:pPr marL="0" lvl="0" indent="0" algn="ctr" rtl="0">
              <a:lnSpc>
                <a:spcPct val="100000"/>
              </a:lnSpc>
              <a:spcBef>
                <a:spcPts val="0"/>
              </a:spcBef>
              <a:spcAft>
                <a:spcPts val="0"/>
              </a:spcAft>
              <a:buSzPts val="5200"/>
              <a:buNone/>
            </a:pPr>
            <a:r>
              <a:rPr lang="ja" sz="5700" b="1">
                <a:solidFill>
                  <a:schemeClr val="lt1"/>
                </a:solidFill>
                <a:latin typeface="Josefin Sans"/>
                <a:ea typeface="Josefin Sans"/>
                <a:cs typeface="Josefin Sans"/>
                <a:sym typeface="Josefin Sans"/>
              </a:rPr>
              <a:t>Christmas Around the World</a:t>
            </a:r>
            <a:endParaRPr sz="5700" b="1">
              <a:solidFill>
                <a:schemeClr val="lt1"/>
              </a:solidFill>
              <a:latin typeface="Josefin Sans"/>
              <a:ea typeface="Josefin Sans"/>
              <a:cs typeface="Josefin Sans"/>
              <a:sym typeface="Josefin Sans"/>
            </a:endParaRPr>
          </a:p>
        </p:txBody>
      </p:sp>
      <p:sp>
        <p:nvSpPr>
          <p:cNvPr id="55" name="Google Shape;55;p13"/>
          <p:cNvSpPr txBox="1">
            <a:spLocks noGrp="1"/>
          </p:cNvSpPr>
          <p:nvPr>
            <p:ph type="subTitle" idx="1"/>
          </p:nvPr>
        </p:nvSpPr>
        <p:spPr>
          <a:xfrm>
            <a:off x="311700" y="3062725"/>
            <a:ext cx="8520600" cy="792600"/>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2800"/>
              <a:buNone/>
            </a:pPr>
            <a:r>
              <a:rPr lang="ja" sz="3900" b="1">
                <a:solidFill>
                  <a:schemeClr val="lt1"/>
                </a:solidFill>
              </a:rPr>
              <a:t>世界中のクリスマス</a:t>
            </a:r>
            <a:endParaRPr sz="3900" b="1">
              <a:solidFill>
                <a:schemeClr val="l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9"/>
        <p:cNvGrpSpPr/>
        <p:nvPr/>
      </p:nvGrpSpPr>
      <p:grpSpPr>
        <a:xfrm>
          <a:off x="0" y="0"/>
          <a:ext cx="0" cy="0"/>
          <a:chOff x="0" y="0"/>
          <a:chExt cx="0" cy="0"/>
        </a:xfrm>
      </p:grpSpPr>
      <p:pic>
        <p:nvPicPr>
          <p:cNvPr id="60" name="Google Shape;60;p14"/>
          <p:cNvPicPr preferRelativeResize="0"/>
          <p:nvPr/>
        </p:nvPicPr>
        <p:blipFill rotWithShape="1">
          <a:blip r:embed="rId4">
            <a:alphaModFix/>
          </a:blip>
          <a:srcRect/>
          <a:stretch/>
        </p:blipFill>
        <p:spPr>
          <a:xfrm>
            <a:off x="3680500" y="1781077"/>
            <a:ext cx="1769525" cy="1769525"/>
          </a:xfrm>
          <a:prstGeom prst="rect">
            <a:avLst/>
          </a:prstGeom>
          <a:noFill/>
          <a:ln>
            <a:noFill/>
          </a:ln>
        </p:spPr>
      </p:pic>
      <p:pic>
        <p:nvPicPr>
          <p:cNvPr id="61" name="Google Shape;61;p14"/>
          <p:cNvPicPr preferRelativeResize="0"/>
          <p:nvPr/>
        </p:nvPicPr>
        <p:blipFill rotWithShape="1">
          <a:blip r:embed="rId5">
            <a:alphaModFix/>
          </a:blip>
          <a:srcRect/>
          <a:stretch/>
        </p:blipFill>
        <p:spPr>
          <a:xfrm>
            <a:off x="6652400" y="-34025"/>
            <a:ext cx="2466975" cy="1847863"/>
          </a:xfrm>
          <a:prstGeom prst="rect">
            <a:avLst/>
          </a:prstGeom>
          <a:noFill/>
          <a:ln>
            <a:noFill/>
          </a:ln>
        </p:spPr>
      </p:pic>
      <p:pic>
        <p:nvPicPr>
          <p:cNvPr id="62" name="Google Shape;62;p14"/>
          <p:cNvPicPr preferRelativeResize="0"/>
          <p:nvPr/>
        </p:nvPicPr>
        <p:blipFill rotWithShape="1">
          <a:blip r:embed="rId6">
            <a:alphaModFix/>
          </a:blip>
          <a:srcRect/>
          <a:stretch/>
        </p:blipFill>
        <p:spPr>
          <a:xfrm>
            <a:off x="5338300" y="1303100"/>
            <a:ext cx="2651950" cy="1485100"/>
          </a:xfrm>
          <a:prstGeom prst="rect">
            <a:avLst/>
          </a:prstGeom>
          <a:noFill/>
          <a:ln>
            <a:noFill/>
          </a:ln>
        </p:spPr>
      </p:pic>
      <p:pic>
        <p:nvPicPr>
          <p:cNvPr id="63" name="Google Shape;63;p14"/>
          <p:cNvPicPr preferRelativeResize="0"/>
          <p:nvPr/>
        </p:nvPicPr>
        <p:blipFill rotWithShape="1">
          <a:blip r:embed="rId7">
            <a:alphaModFix/>
          </a:blip>
          <a:srcRect/>
          <a:stretch/>
        </p:blipFill>
        <p:spPr>
          <a:xfrm>
            <a:off x="72977" y="2426849"/>
            <a:ext cx="2551599" cy="1911250"/>
          </a:xfrm>
          <a:prstGeom prst="rect">
            <a:avLst/>
          </a:prstGeom>
          <a:noFill/>
          <a:ln>
            <a:noFill/>
          </a:ln>
        </p:spPr>
      </p:pic>
      <p:pic>
        <p:nvPicPr>
          <p:cNvPr id="64" name="Google Shape;64;p14"/>
          <p:cNvPicPr preferRelativeResize="0"/>
          <p:nvPr/>
        </p:nvPicPr>
        <p:blipFill rotWithShape="1">
          <a:blip r:embed="rId8">
            <a:alphaModFix/>
          </a:blip>
          <a:srcRect/>
          <a:stretch/>
        </p:blipFill>
        <p:spPr>
          <a:xfrm>
            <a:off x="2207725" y="3434899"/>
            <a:ext cx="2466975" cy="1847858"/>
          </a:xfrm>
          <a:prstGeom prst="rect">
            <a:avLst/>
          </a:prstGeom>
          <a:noFill/>
          <a:ln>
            <a:noFill/>
          </a:ln>
        </p:spPr>
      </p:pic>
      <p:pic>
        <p:nvPicPr>
          <p:cNvPr id="65" name="Google Shape;65;p14"/>
          <p:cNvPicPr preferRelativeResize="0"/>
          <p:nvPr/>
        </p:nvPicPr>
        <p:blipFill rotWithShape="1">
          <a:blip r:embed="rId9">
            <a:alphaModFix/>
          </a:blip>
          <a:srcRect/>
          <a:stretch/>
        </p:blipFill>
        <p:spPr>
          <a:xfrm>
            <a:off x="72976" y="76188"/>
            <a:ext cx="2514130" cy="1581350"/>
          </a:xfrm>
          <a:prstGeom prst="rect">
            <a:avLst/>
          </a:prstGeom>
          <a:noFill/>
          <a:ln>
            <a:noFill/>
          </a:ln>
        </p:spPr>
      </p:pic>
      <p:pic>
        <p:nvPicPr>
          <p:cNvPr id="66" name="Google Shape;66;p14"/>
          <p:cNvPicPr preferRelativeResize="0"/>
          <p:nvPr/>
        </p:nvPicPr>
        <p:blipFill rotWithShape="1">
          <a:blip r:embed="rId10">
            <a:alphaModFix/>
          </a:blip>
          <a:srcRect/>
          <a:stretch/>
        </p:blipFill>
        <p:spPr>
          <a:xfrm>
            <a:off x="2385625" y="480875"/>
            <a:ext cx="2111175" cy="1581345"/>
          </a:xfrm>
          <a:prstGeom prst="rect">
            <a:avLst/>
          </a:prstGeom>
          <a:noFill/>
          <a:ln>
            <a:noFill/>
          </a:ln>
        </p:spPr>
      </p:pic>
      <p:pic>
        <p:nvPicPr>
          <p:cNvPr id="67" name="Google Shape;67;p14"/>
          <p:cNvPicPr preferRelativeResize="0"/>
          <p:nvPr/>
        </p:nvPicPr>
        <p:blipFill rotWithShape="1">
          <a:blip r:embed="rId11">
            <a:alphaModFix/>
          </a:blip>
          <a:srcRect/>
          <a:stretch/>
        </p:blipFill>
        <p:spPr>
          <a:xfrm>
            <a:off x="5984363" y="3096100"/>
            <a:ext cx="2466975" cy="1847850"/>
          </a:xfrm>
          <a:prstGeom prst="rect">
            <a:avLst/>
          </a:prstGeom>
          <a:noFill/>
          <a:ln>
            <a:noFill/>
          </a:ln>
        </p:spPr>
      </p:pic>
      <p:pic>
        <p:nvPicPr>
          <p:cNvPr id="68" name="Google Shape;68;p14"/>
          <p:cNvPicPr preferRelativeResize="0"/>
          <p:nvPr/>
        </p:nvPicPr>
        <p:blipFill rotWithShape="1">
          <a:blip r:embed="rId12">
            <a:alphaModFix/>
          </a:blip>
          <a:srcRect/>
          <a:stretch/>
        </p:blipFill>
        <p:spPr>
          <a:xfrm>
            <a:off x="5418503" y="3351725"/>
            <a:ext cx="1126475" cy="902075"/>
          </a:xfrm>
          <a:prstGeom prst="rect">
            <a:avLst/>
          </a:prstGeom>
          <a:noFill/>
          <a:ln>
            <a:noFill/>
          </a:ln>
        </p:spPr>
      </p:pic>
      <p:sp>
        <p:nvSpPr>
          <p:cNvPr id="69" name="Google Shape;69;p14"/>
          <p:cNvSpPr txBox="1"/>
          <p:nvPr/>
        </p:nvSpPr>
        <p:spPr>
          <a:xfrm rot="-440345">
            <a:off x="72975" y="4482979"/>
            <a:ext cx="2937969" cy="396852"/>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chemeClr val="lt1"/>
              </a:solidFill>
              <a:latin typeface="Arial"/>
              <a:ea typeface="Arial"/>
              <a:cs typeface="Arial"/>
              <a:sym typeface="Arial"/>
            </a:endParaRPr>
          </a:p>
        </p:txBody>
      </p:sp>
      <p:sp>
        <p:nvSpPr>
          <p:cNvPr id="70" name="Google Shape;70;p14"/>
          <p:cNvSpPr/>
          <p:nvPr/>
        </p:nvSpPr>
        <p:spPr>
          <a:xfrm>
            <a:off x="302125" y="4414300"/>
            <a:ext cx="2187800" cy="530125"/>
          </a:xfrm>
          <a:prstGeom prst="flowChartPunchedTape">
            <a:avLst/>
          </a:prstGeom>
          <a:solidFill>
            <a:srgbClr val="8E7CC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ja" sz="1800" b="1" i="0" u="none" strike="noStrike" cap="none">
                <a:solidFill>
                  <a:schemeClr val="lt1"/>
                </a:solidFill>
                <a:latin typeface="Arial"/>
                <a:ea typeface="Arial"/>
                <a:cs typeface="Arial"/>
                <a:sym typeface="Arial"/>
              </a:rPr>
              <a:t>イルミネーション</a:t>
            </a:r>
            <a:endParaRPr sz="1400" b="0" i="0" u="none" strike="noStrike" cap="none">
              <a:solidFill>
                <a:srgbClr val="000000"/>
              </a:solidFill>
              <a:latin typeface="Arial"/>
              <a:ea typeface="Arial"/>
              <a:cs typeface="Arial"/>
              <a:sym typeface="Arial"/>
            </a:endParaRPr>
          </a:p>
        </p:txBody>
      </p:sp>
      <p:sp>
        <p:nvSpPr>
          <p:cNvPr id="71" name="Google Shape;71;p14"/>
          <p:cNvSpPr/>
          <p:nvPr/>
        </p:nvSpPr>
        <p:spPr>
          <a:xfrm>
            <a:off x="530000" y="1407500"/>
            <a:ext cx="1732050" cy="977562"/>
          </a:xfrm>
          <a:prstGeom prst="irregularSeal1">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ja" sz="1200" b="1" i="0" u="none" strike="noStrike" cap="none">
                <a:solidFill>
                  <a:schemeClr val="lt1"/>
                </a:solidFill>
                <a:latin typeface="Arial"/>
                <a:ea typeface="Arial"/>
                <a:cs typeface="Arial"/>
                <a:sym typeface="Arial"/>
              </a:rPr>
              <a:t>クリスマスケーキ </a:t>
            </a:r>
            <a:endParaRPr sz="1200" b="1" i="0" u="none" strike="noStrike" cap="none">
              <a:solidFill>
                <a:schemeClr val="lt1"/>
              </a:solidFill>
              <a:latin typeface="Arial"/>
              <a:ea typeface="Arial"/>
              <a:cs typeface="Arial"/>
              <a:sym typeface="Arial"/>
            </a:endParaRPr>
          </a:p>
        </p:txBody>
      </p:sp>
      <p:sp>
        <p:nvSpPr>
          <p:cNvPr id="72" name="Google Shape;72;p14"/>
          <p:cNvSpPr/>
          <p:nvPr/>
        </p:nvSpPr>
        <p:spPr>
          <a:xfrm rot="1049637">
            <a:off x="3429856" y="84319"/>
            <a:ext cx="1547219" cy="977579"/>
          </a:xfrm>
          <a:prstGeom prst="irregularSeal1">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ja" sz="1200" b="1" i="0" u="none" strike="noStrike" cap="none">
                <a:solidFill>
                  <a:schemeClr val="lt1"/>
                </a:solidFill>
                <a:latin typeface="Arial"/>
                <a:ea typeface="Arial"/>
                <a:cs typeface="Arial"/>
                <a:sym typeface="Arial"/>
              </a:rPr>
              <a:t>フライドチキン</a:t>
            </a:r>
            <a:endParaRPr sz="1200" b="1" i="0" u="none" strike="noStrike" cap="none">
              <a:solidFill>
                <a:schemeClr val="lt1"/>
              </a:solidFill>
              <a:latin typeface="Arial"/>
              <a:ea typeface="Arial"/>
              <a:cs typeface="Arial"/>
              <a:sym typeface="Arial"/>
            </a:endParaRPr>
          </a:p>
        </p:txBody>
      </p:sp>
      <p:pic>
        <p:nvPicPr>
          <p:cNvPr id="73" name="Google Shape;73;p14"/>
          <p:cNvPicPr preferRelativeResize="0"/>
          <p:nvPr/>
        </p:nvPicPr>
        <p:blipFill rotWithShape="1">
          <a:blip r:embed="rId13">
            <a:alphaModFix/>
          </a:blip>
          <a:srcRect l="13150" t="4348" r="14750" b="13911"/>
          <a:stretch/>
        </p:blipFill>
        <p:spPr>
          <a:xfrm>
            <a:off x="8127835" y="4342474"/>
            <a:ext cx="839140" cy="768900"/>
          </a:xfrm>
          <a:prstGeom prst="rect">
            <a:avLst/>
          </a:prstGeom>
          <a:noFill/>
          <a:ln>
            <a:noFill/>
          </a:ln>
        </p:spPr>
      </p:pic>
      <p:pic>
        <p:nvPicPr>
          <p:cNvPr id="74" name="Google Shape;74;p14"/>
          <p:cNvPicPr preferRelativeResize="0"/>
          <p:nvPr/>
        </p:nvPicPr>
        <p:blipFill rotWithShape="1">
          <a:blip r:embed="rId14">
            <a:alphaModFix/>
          </a:blip>
          <a:srcRect l="12439" t="13157" r="14078" b="14665"/>
          <a:stretch/>
        </p:blipFill>
        <p:spPr>
          <a:xfrm>
            <a:off x="7882600" y="2090725"/>
            <a:ext cx="1058215" cy="10394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
                                        </p:tgtEl>
                                        <p:attrNameLst>
                                          <p:attrName>style.visibility</p:attrName>
                                        </p:attrNameLst>
                                      </p:cBhvr>
                                      <p:to>
                                        <p:strVal val="visible"/>
                                      </p:to>
                                    </p:set>
                                  </p:childTnLst>
                                </p:cTn>
                              </p:par>
                              <p:par>
                                <p:cTn id="9" presetID="8" presetClass="emph" presetSubtype="0" fill="hold" nodeType="withEffect">
                                  <p:stCondLst>
                                    <p:cond delay="0"/>
                                  </p:stCondLst>
                                  <p:childTnLst>
                                    <p:animRot by="-21600000">
                                      <p:cBhvr>
                                        <p:cTn id="10" dur="1000" fill="hold"/>
                                        <p:tgtEl>
                                          <p:spTgt spid="71"/>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2"/>
                                        </p:tgtEl>
                                        <p:attrNameLst>
                                          <p:attrName>style.visibility</p:attrName>
                                        </p:attrNameLst>
                                      </p:cBhvr>
                                      <p:to>
                                        <p:strVal val="visible"/>
                                      </p:to>
                                    </p:set>
                                  </p:childTnLst>
                                </p:cTn>
                              </p:par>
                              <p:par>
                                <p:cTn id="17" presetID="8" presetClass="emph" presetSubtype="0" fill="hold" nodeType="withEffect">
                                  <p:stCondLst>
                                    <p:cond delay="0"/>
                                  </p:stCondLst>
                                  <p:childTnLst>
                                    <p:animRot by="-21600000">
                                      <p:cBhvr>
                                        <p:cTn id="18" dur="1000" fill="hold"/>
                                        <p:tgtEl>
                                          <p:spTgt spid="72"/>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70"/>
                                        </p:tgtEl>
                                        <p:attrNameLst>
                                          <p:attrName>style.visibility</p:attrName>
                                        </p:attrNameLst>
                                      </p:cBhvr>
                                      <p:to>
                                        <p:strVal val="visible"/>
                                      </p:to>
                                    </p:set>
                                    <p:anim calcmode="lin" valueType="num">
                                      <p:cBhvr additive="base">
                                        <p:cTn id="31" dur="1000"/>
                                        <p:tgtEl>
                                          <p:spTgt spid="70"/>
                                        </p:tgtEl>
                                        <p:attrNameLst>
                                          <p:attrName>ppt_w</p:attrName>
                                        </p:attrNameLst>
                                      </p:cBhvr>
                                      <p:tavLst>
                                        <p:tav tm="0">
                                          <p:val>
                                            <p:strVal val="0"/>
                                          </p:val>
                                        </p:tav>
                                        <p:tav tm="100000">
                                          <p:val>
                                            <p:strVal val="#ppt_w"/>
                                          </p:val>
                                        </p:tav>
                                      </p:tavLst>
                                    </p:anim>
                                    <p:anim calcmode="lin" valueType="num">
                                      <p:cBhvr additive="base">
                                        <p:cTn id="32" dur="1000"/>
                                        <p:tgtEl>
                                          <p:spTgt spid="70"/>
                                        </p:tgtEl>
                                        <p:attrNameLst>
                                          <p:attrName>ppt_h</p:attrName>
                                        </p:attrNameLst>
                                      </p:cBhvr>
                                      <p:tavLst>
                                        <p:tav tm="0">
                                          <p:val>
                                            <p:str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4"/>
                                        </p:tgtEl>
                                        <p:attrNameLst>
                                          <p:attrName>style.visibility</p:attrName>
                                        </p:attrNameLst>
                                      </p:cBhvr>
                                      <p:to>
                                        <p:strVal val="visible"/>
                                      </p:to>
                                    </p:set>
                                    <p:animEffect transition="in" filter="fade">
                                      <p:cBhvr>
                                        <p:cTn id="37" dur="1000"/>
                                        <p:tgtEl>
                                          <p:spTgt spid="74"/>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61"/>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62"/>
                                        </p:tgtEl>
                                        <p:attrNameLst>
                                          <p:attrName>style.visibility</p:attrName>
                                        </p:attrNameLst>
                                      </p:cBhvr>
                                      <p:to>
                                        <p:strVal val="visible"/>
                                      </p:to>
                                    </p:set>
                                  </p:childTnLst>
                                </p:cTn>
                              </p:par>
                              <p:par>
                                <p:cTn id="44" presetID="2" presetClass="entr" presetSubtype="2" fill="hold" nodeType="withEffect">
                                  <p:stCondLst>
                                    <p:cond delay="0"/>
                                  </p:stCondLst>
                                  <p:childTnLst>
                                    <p:set>
                                      <p:cBhvr>
                                        <p:cTn id="45" dur="1" fill="hold">
                                          <p:stCondLst>
                                            <p:cond delay="0"/>
                                          </p:stCondLst>
                                        </p:cTn>
                                        <p:tgtEl>
                                          <p:spTgt spid="67"/>
                                        </p:tgtEl>
                                        <p:attrNameLst>
                                          <p:attrName>style.visibility</p:attrName>
                                        </p:attrNameLst>
                                      </p:cBhvr>
                                      <p:to>
                                        <p:strVal val="visible"/>
                                      </p:to>
                                    </p:set>
                                    <p:anim calcmode="lin" valueType="num">
                                      <p:cBhvr additive="base">
                                        <p:cTn id="46" dur="1000"/>
                                        <p:tgtEl>
                                          <p:spTgt spid="67"/>
                                        </p:tgtEl>
                                        <p:attrNameLst>
                                          <p:attrName>ppt_x</p:attrName>
                                        </p:attrNameLst>
                                      </p:cBhvr>
                                      <p:tavLst>
                                        <p:tav tm="0">
                                          <p:val>
                                            <p:strVal val="#ppt_x+1"/>
                                          </p:val>
                                        </p:tav>
                                        <p:tav tm="100000">
                                          <p:val>
                                            <p:strVal val="#ppt_x"/>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73"/>
                                        </p:tgtEl>
                                        <p:attrNameLst>
                                          <p:attrName>style.visibility</p:attrName>
                                        </p:attrNameLst>
                                      </p:cBhvr>
                                      <p:to>
                                        <p:strVal val="visible"/>
                                      </p:to>
                                    </p:set>
                                    <p:anim calcmode="lin" valueType="num">
                                      <p:cBhvr additive="base">
                                        <p:cTn id="51" dur="1000"/>
                                        <p:tgtEl>
                                          <p:spTgt spid="7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68"/>
                                        </p:tgtEl>
                                        <p:attrNameLst>
                                          <p:attrName>style.visibility</p:attrName>
                                        </p:attrNameLst>
                                      </p:cBhvr>
                                      <p:to>
                                        <p:strVal val="visible"/>
                                      </p:to>
                                    </p:set>
                                  </p:childTnLst>
                                </p:cTn>
                              </p:par>
                              <p:par>
                                <p:cTn id="56" presetID="23" presetClass="entr" presetSubtype="16" fill="hold" nodeType="withEffect">
                                  <p:stCondLst>
                                    <p:cond delay="0"/>
                                  </p:stCondLst>
                                  <p:childTnLst>
                                    <p:set>
                                      <p:cBhvr>
                                        <p:cTn id="57" dur="1" fill="hold">
                                          <p:stCondLst>
                                            <p:cond delay="0"/>
                                          </p:stCondLst>
                                        </p:cTn>
                                        <p:tgtEl>
                                          <p:spTgt spid="68"/>
                                        </p:tgtEl>
                                        <p:attrNameLst>
                                          <p:attrName>style.visibility</p:attrName>
                                        </p:attrNameLst>
                                      </p:cBhvr>
                                      <p:to>
                                        <p:strVal val="visible"/>
                                      </p:to>
                                    </p:set>
                                    <p:anim calcmode="lin" valueType="num">
                                      <p:cBhvr additive="base">
                                        <p:cTn id="58" dur="1000"/>
                                        <p:tgtEl>
                                          <p:spTgt spid="68"/>
                                        </p:tgtEl>
                                        <p:attrNameLst>
                                          <p:attrName>ppt_w</p:attrName>
                                        </p:attrNameLst>
                                      </p:cBhvr>
                                      <p:tavLst>
                                        <p:tav tm="0">
                                          <p:val>
                                            <p:strVal val="0"/>
                                          </p:val>
                                        </p:tav>
                                        <p:tav tm="100000">
                                          <p:val>
                                            <p:strVal val="#ppt_w"/>
                                          </p:val>
                                        </p:tav>
                                      </p:tavLst>
                                    </p:anim>
                                    <p:anim calcmode="lin" valueType="num">
                                      <p:cBhvr additive="base">
                                        <p:cTn id="59" dur="1000"/>
                                        <p:tgtEl>
                                          <p:spTgt spid="68"/>
                                        </p:tgtEl>
                                        <p:attrNameLst>
                                          <p:attrName>ppt_h</p:attrName>
                                        </p:attrNameLst>
                                      </p:cBhvr>
                                      <p:tavLst>
                                        <p:tav tm="0">
                                          <p:val>
                                            <p:strVal val="0"/>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8" fill="hold" nodeType="clickEffect">
                                  <p:stCondLst>
                                    <p:cond delay="0"/>
                                  </p:stCondLst>
                                  <p:childTnLst>
                                    <p:set>
                                      <p:cBhvr>
                                        <p:cTn id="63" dur="1" fill="hold">
                                          <p:stCondLst>
                                            <p:cond delay="0"/>
                                          </p:stCondLst>
                                        </p:cTn>
                                        <p:tgtEl>
                                          <p:spTgt spid="60"/>
                                        </p:tgtEl>
                                        <p:attrNameLst>
                                          <p:attrName>style.visibility</p:attrName>
                                        </p:attrNameLst>
                                      </p:cBhvr>
                                      <p:to>
                                        <p:strVal val="visible"/>
                                      </p:to>
                                    </p:set>
                                    <p:anim calcmode="lin" valueType="num">
                                      <p:cBhvr additive="base">
                                        <p:cTn id="64" dur="1000"/>
                                        <p:tgtEl>
                                          <p:spTgt spid="60"/>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8"/>
        <p:cNvGrpSpPr/>
        <p:nvPr/>
      </p:nvGrpSpPr>
      <p:grpSpPr>
        <a:xfrm>
          <a:off x="0" y="0"/>
          <a:ext cx="0" cy="0"/>
          <a:chOff x="0" y="0"/>
          <a:chExt cx="0" cy="0"/>
        </a:xfrm>
      </p:grpSpPr>
      <p:pic>
        <p:nvPicPr>
          <p:cNvPr id="79" name="Google Shape;79;p15"/>
          <p:cNvPicPr preferRelativeResize="0"/>
          <p:nvPr/>
        </p:nvPicPr>
        <p:blipFill rotWithShape="1">
          <a:blip r:embed="rId4">
            <a:alphaModFix/>
          </a:blip>
          <a:srcRect/>
          <a:stretch/>
        </p:blipFill>
        <p:spPr>
          <a:xfrm>
            <a:off x="5563475" y="600"/>
            <a:ext cx="3546000" cy="2359700"/>
          </a:xfrm>
          <a:prstGeom prst="rect">
            <a:avLst/>
          </a:prstGeom>
          <a:noFill/>
          <a:ln>
            <a:noFill/>
          </a:ln>
        </p:spPr>
      </p:pic>
      <p:pic>
        <p:nvPicPr>
          <p:cNvPr id="80" name="Google Shape;80;p15"/>
          <p:cNvPicPr preferRelativeResize="0"/>
          <p:nvPr/>
        </p:nvPicPr>
        <p:blipFill rotWithShape="1">
          <a:blip r:embed="rId5">
            <a:alphaModFix/>
          </a:blip>
          <a:srcRect/>
          <a:stretch/>
        </p:blipFill>
        <p:spPr>
          <a:xfrm>
            <a:off x="2502011" y="2571750"/>
            <a:ext cx="2548975" cy="2548975"/>
          </a:xfrm>
          <a:prstGeom prst="rect">
            <a:avLst/>
          </a:prstGeom>
          <a:noFill/>
          <a:ln>
            <a:noFill/>
          </a:ln>
        </p:spPr>
      </p:pic>
      <p:pic>
        <p:nvPicPr>
          <p:cNvPr id="81" name="Google Shape;81;p15"/>
          <p:cNvPicPr preferRelativeResize="0"/>
          <p:nvPr/>
        </p:nvPicPr>
        <p:blipFill rotWithShape="1">
          <a:blip r:embed="rId6">
            <a:alphaModFix/>
          </a:blip>
          <a:srcRect/>
          <a:stretch/>
        </p:blipFill>
        <p:spPr>
          <a:xfrm>
            <a:off x="0" y="1960452"/>
            <a:ext cx="2548975" cy="3183048"/>
          </a:xfrm>
          <a:prstGeom prst="rect">
            <a:avLst/>
          </a:prstGeom>
          <a:noFill/>
          <a:ln>
            <a:noFill/>
          </a:ln>
        </p:spPr>
      </p:pic>
      <p:pic>
        <p:nvPicPr>
          <p:cNvPr id="82" name="Google Shape;82;p15"/>
          <p:cNvPicPr preferRelativeResize="0"/>
          <p:nvPr/>
        </p:nvPicPr>
        <p:blipFill rotWithShape="1">
          <a:blip r:embed="rId7">
            <a:alphaModFix/>
          </a:blip>
          <a:srcRect l="17813" t="18527" r="15617" b="16754"/>
          <a:stretch/>
        </p:blipFill>
        <p:spPr>
          <a:xfrm>
            <a:off x="2181675" y="4360525"/>
            <a:ext cx="805375" cy="782975"/>
          </a:xfrm>
          <a:prstGeom prst="rect">
            <a:avLst/>
          </a:prstGeom>
          <a:noFill/>
          <a:ln>
            <a:noFill/>
          </a:ln>
        </p:spPr>
      </p:pic>
      <p:pic>
        <p:nvPicPr>
          <p:cNvPr id="83" name="Google Shape;83;p15"/>
          <p:cNvPicPr preferRelativeResize="0"/>
          <p:nvPr/>
        </p:nvPicPr>
        <p:blipFill rotWithShape="1">
          <a:blip r:embed="rId8">
            <a:alphaModFix/>
          </a:blip>
          <a:srcRect/>
          <a:stretch/>
        </p:blipFill>
        <p:spPr>
          <a:xfrm>
            <a:off x="162161" y="94600"/>
            <a:ext cx="2457450" cy="1866900"/>
          </a:xfrm>
          <a:prstGeom prst="rect">
            <a:avLst/>
          </a:prstGeom>
          <a:noFill/>
          <a:ln>
            <a:noFill/>
          </a:ln>
        </p:spPr>
      </p:pic>
      <p:pic>
        <p:nvPicPr>
          <p:cNvPr id="84" name="Google Shape;84;p15"/>
          <p:cNvPicPr preferRelativeResize="0"/>
          <p:nvPr/>
        </p:nvPicPr>
        <p:blipFill rotWithShape="1">
          <a:blip r:embed="rId9">
            <a:alphaModFix/>
          </a:blip>
          <a:srcRect/>
          <a:stretch/>
        </p:blipFill>
        <p:spPr>
          <a:xfrm>
            <a:off x="6844572" y="2296200"/>
            <a:ext cx="1908600" cy="1429625"/>
          </a:xfrm>
          <a:prstGeom prst="rect">
            <a:avLst/>
          </a:prstGeom>
          <a:noFill/>
          <a:ln>
            <a:noFill/>
          </a:ln>
        </p:spPr>
      </p:pic>
      <p:pic>
        <p:nvPicPr>
          <p:cNvPr id="85" name="Google Shape;85;p15"/>
          <p:cNvPicPr preferRelativeResize="0"/>
          <p:nvPr/>
        </p:nvPicPr>
        <p:blipFill rotWithShape="1">
          <a:blip r:embed="rId10">
            <a:alphaModFix/>
          </a:blip>
          <a:srcRect l="22586" t="21243" r="14855" b="13064"/>
          <a:stretch/>
        </p:blipFill>
        <p:spPr>
          <a:xfrm>
            <a:off x="5565087" y="3549491"/>
            <a:ext cx="1207700" cy="1268233"/>
          </a:xfrm>
          <a:prstGeom prst="rect">
            <a:avLst/>
          </a:prstGeom>
          <a:noFill/>
          <a:ln>
            <a:noFill/>
          </a:ln>
        </p:spPr>
      </p:pic>
      <p:pic>
        <p:nvPicPr>
          <p:cNvPr id="86" name="Google Shape;86;p15"/>
          <p:cNvPicPr preferRelativeResize="0"/>
          <p:nvPr/>
        </p:nvPicPr>
        <p:blipFill rotWithShape="1">
          <a:blip r:embed="rId11">
            <a:alphaModFix/>
          </a:blip>
          <a:srcRect/>
          <a:stretch/>
        </p:blipFill>
        <p:spPr>
          <a:xfrm>
            <a:off x="7565000" y="3635150"/>
            <a:ext cx="1508350" cy="1508350"/>
          </a:xfrm>
          <a:prstGeom prst="rect">
            <a:avLst/>
          </a:prstGeom>
          <a:noFill/>
          <a:ln>
            <a:noFill/>
          </a:ln>
        </p:spPr>
      </p:pic>
      <p:sp>
        <p:nvSpPr>
          <p:cNvPr id="87" name="Google Shape;87;p15"/>
          <p:cNvSpPr/>
          <p:nvPr/>
        </p:nvSpPr>
        <p:spPr>
          <a:xfrm rot="-1119451">
            <a:off x="5832867" y="2037978"/>
            <a:ext cx="1732028" cy="977574"/>
          </a:xfrm>
          <a:prstGeom prst="irregularSeal1">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ja" sz="1200" b="1" i="0" u="none" strike="noStrike" cap="none">
                <a:solidFill>
                  <a:schemeClr val="lt1"/>
                </a:solidFill>
                <a:latin typeface="Arial"/>
                <a:ea typeface="Arial"/>
                <a:cs typeface="Arial"/>
                <a:sym typeface="Arial"/>
              </a:rPr>
              <a:t>クリスマスクッキー</a:t>
            </a:r>
            <a:endParaRPr sz="1200" b="1" i="0" u="none" strike="noStrike" cap="none">
              <a:solidFill>
                <a:schemeClr val="lt1"/>
              </a:solidFill>
              <a:latin typeface="Arial"/>
              <a:ea typeface="Arial"/>
              <a:cs typeface="Arial"/>
              <a:sym typeface="Arial"/>
            </a:endParaRPr>
          </a:p>
        </p:txBody>
      </p:sp>
      <p:sp>
        <p:nvSpPr>
          <p:cNvPr id="88" name="Google Shape;88;p15"/>
          <p:cNvSpPr/>
          <p:nvPr/>
        </p:nvSpPr>
        <p:spPr>
          <a:xfrm rot="1049686">
            <a:off x="6171986" y="3330795"/>
            <a:ext cx="1300877" cy="890325"/>
          </a:xfrm>
          <a:prstGeom prst="irregularSeal1">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ja" sz="1200" b="1" i="0" u="none" strike="noStrike" cap="none">
                <a:solidFill>
                  <a:schemeClr val="lt1"/>
                </a:solidFill>
                <a:latin typeface="Arial"/>
                <a:ea typeface="Arial"/>
                <a:cs typeface="Arial"/>
                <a:sym typeface="Arial"/>
              </a:rPr>
              <a:t>ココア</a:t>
            </a:r>
            <a:endParaRPr sz="1200" b="1" i="0" u="none" strike="noStrike" cap="none">
              <a:solidFill>
                <a:schemeClr val="lt1"/>
              </a:solidFill>
              <a:latin typeface="Arial"/>
              <a:ea typeface="Arial"/>
              <a:cs typeface="Arial"/>
              <a:sym typeface="Arial"/>
            </a:endParaRPr>
          </a:p>
        </p:txBody>
      </p:sp>
      <p:pic>
        <p:nvPicPr>
          <p:cNvPr id="89" name="Google Shape;89;p15"/>
          <p:cNvPicPr preferRelativeResize="0"/>
          <p:nvPr/>
        </p:nvPicPr>
        <p:blipFill rotWithShape="1">
          <a:blip r:embed="rId12">
            <a:alphaModFix/>
          </a:blip>
          <a:srcRect l="13150" t="4348" r="14750" b="13911"/>
          <a:stretch/>
        </p:blipFill>
        <p:spPr>
          <a:xfrm>
            <a:off x="1791934" y="1786625"/>
            <a:ext cx="1098713" cy="1006733"/>
          </a:xfrm>
          <a:prstGeom prst="rect">
            <a:avLst/>
          </a:prstGeom>
          <a:noFill/>
          <a:ln>
            <a:noFill/>
          </a:ln>
        </p:spPr>
      </p:pic>
      <p:pic>
        <p:nvPicPr>
          <p:cNvPr id="90" name="Google Shape;90;p15"/>
          <p:cNvPicPr preferRelativeResize="0"/>
          <p:nvPr/>
        </p:nvPicPr>
        <p:blipFill rotWithShape="1">
          <a:blip r:embed="rId13">
            <a:alphaModFix/>
          </a:blip>
          <a:srcRect l="12439" t="13157" r="14078" b="14665"/>
          <a:stretch/>
        </p:blipFill>
        <p:spPr>
          <a:xfrm>
            <a:off x="228799" y="1604900"/>
            <a:ext cx="703800" cy="691300"/>
          </a:xfrm>
          <a:prstGeom prst="rect">
            <a:avLst/>
          </a:prstGeom>
          <a:noFill/>
          <a:ln>
            <a:noFill/>
          </a:ln>
        </p:spPr>
      </p:pic>
      <p:sp>
        <p:nvSpPr>
          <p:cNvPr id="91" name="Google Shape;91;p15"/>
          <p:cNvSpPr/>
          <p:nvPr/>
        </p:nvSpPr>
        <p:spPr>
          <a:xfrm rot="290910">
            <a:off x="6518661" y="4400168"/>
            <a:ext cx="1732038" cy="977554"/>
          </a:xfrm>
          <a:prstGeom prst="irregularSeal1">
            <a:avLst/>
          </a:prstGeom>
          <a:solidFill>
            <a:srgbClr val="8E7CC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ja" sz="1200" b="1" i="0" u="none" strike="noStrike" cap="none">
                <a:solidFill>
                  <a:schemeClr val="lt1"/>
                </a:solidFill>
                <a:latin typeface="Arial"/>
                <a:ea typeface="Arial"/>
                <a:cs typeface="Arial"/>
                <a:sym typeface="Arial"/>
              </a:rPr>
              <a:t>クリスマスキャロル</a:t>
            </a:r>
            <a:endParaRPr sz="1200" b="1" i="0" u="none" strike="noStrike" cap="none">
              <a:solidFill>
                <a:schemeClr val="lt1"/>
              </a:solidFill>
              <a:latin typeface="Arial"/>
              <a:ea typeface="Arial"/>
              <a:cs typeface="Arial"/>
              <a:sym typeface="Arial"/>
            </a:endParaRPr>
          </a:p>
        </p:txBody>
      </p:sp>
      <p:sp>
        <p:nvSpPr>
          <p:cNvPr id="92" name="Google Shape;92;p15"/>
          <p:cNvSpPr/>
          <p:nvPr/>
        </p:nvSpPr>
        <p:spPr>
          <a:xfrm>
            <a:off x="302125" y="-5300"/>
            <a:ext cx="2187800" cy="530125"/>
          </a:xfrm>
          <a:prstGeom prst="flowChartPunchedTape">
            <a:avLst/>
          </a:prstGeom>
          <a:solidFill>
            <a:srgbClr val="C27BA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ja" sz="1800" b="1" i="0" u="none" strike="noStrike" cap="none">
                <a:solidFill>
                  <a:schemeClr val="lt1"/>
                </a:solidFill>
                <a:latin typeface="Arial"/>
                <a:ea typeface="Arial"/>
                <a:cs typeface="Arial"/>
                <a:sym typeface="Arial"/>
              </a:rPr>
              <a:t>サンタクロース</a:t>
            </a:r>
            <a:endParaRPr sz="1400" b="0" i="0" u="none" strike="noStrike" cap="none">
              <a:solidFill>
                <a:srgbClr val="000000"/>
              </a:solidFill>
              <a:latin typeface="Arial"/>
              <a:ea typeface="Arial"/>
              <a:cs typeface="Arial"/>
              <a:sym typeface="Arial"/>
            </a:endParaRPr>
          </a:p>
        </p:txBody>
      </p:sp>
      <p:pic>
        <p:nvPicPr>
          <p:cNvPr id="93" name="Google Shape;93;p15"/>
          <p:cNvPicPr preferRelativeResize="0"/>
          <p:nvPr/>
        </p:nvPicPr>
        <p:blipFill rotWithShape="1">
          <a:blip r:embed="rId14">
            <a:alphaModFix/>
          </a:blip>
          <a:srcRect/>
          <a:stretch/>
        </p:blipFill>
        <p:spPr>
          <a:xfrm>
            <a:off x="2721653" y="70000"/>
            <a:ext cx="3560288" cy="1808400"/>
          </a:xfrm>
          <a:prstGeom prst="rect">
            <a:avLst/>
          </a:prstGeom>
          <a:noFill/>
          <a:ln>
            <a:noFill/>
          </a:ln>
        </p:spPr>
      </p:pic>
      <p:pic>
        <p:nvPicPr>
          <p:cNvPr id="94" name="Google Shape;94;p15"/>
          <p:cNvPicPr preferRelativeResize="0"/>
          <p:nvPr/>
        </p:nvPicPr>
        <p:blipFill rotWithShape="1">
          <a:blip r:embed="rId15">
            <a:alphaModFix/>
          </a:blip>
          <a:srcRect/>
          <a:stretch/>
        </p:blipFill>
        <p:spPr>
          <a:xfrm>
            <a:off x="3896386" y="1667548"/>
            <a:ext cx="1808425" cy="1808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86"/>
                                        </p:tgtEl>
                                        <p:attrNameLst>
                                          <p:attrName>style.visibility</p:attrName>
                                        </p:attrNameLst>
                                      </p:cBhvr>
                                      <p:to>
                                        <p:strVal val="visible"/>
                                      </p:to>
                                    </p:set>
                                    <p:anim calcmode="lin" valueType="num">
                                      <p:cBhvr additive="base">
                                        <p:cTn id="19" dur="1000"/>
                                        <p:tgtEl>
                                          <p:spTgt spid="86"/>
                                        </p:tgtEl>
                                        <p:attrNameLst>
                                          <p:attrName>ppt_w</p:attrName>
                                        </p:attrNameLst>
                                      </p:cBhvr>
                                      <p:tavLst>
                                        <p:tav tm="0">
                                          <p:val>
                                            <p:strVal val="0"/>
                                          </p:val>
                                        </p:tav>
                                        <p:tav tm="100000">
                                          <p:val>
                                            <p:strVal val="#ppt_w"/>
                                          </p:val>
                                        </p:tav>
                                      </p:tavLst>
                                    </p:anim>
                                    <p:anim calcmode="lin" valueType="num">
                                      <p:cBhvr additive="base">
                                        <p:cTn id="20" dur="1000"/>
                                        <p:tgtEl>
                                          <p:spTgt spid="86"/>
                                        </p:tgtEl>
                                        <p:attrNameLst>
                                          <p:attrName>ppt_h</p:attrName>
                                        </p:attrNameLst>
                                      </p:cBhvr>
                                      <p:tavLst>
                                        <p:tav tm="0">
                                          <p:val>
                                            <p:strVal val="0"/>
                                          </p:val>
                                        </p:tav>
                                        <p:tav tm="100000">
                                          <p:val>
                                            <p:strVal val="#ppt_h"/>
                                          </p:val>
                                        </p:tav>
                                      </p:tavLst>
                                    </p:anim>
                                  </p:childTnLst>
                                </p:cTn>
                              </p:par>
                              <p:par>
                                <p:cTn id="21" presetID="23" presetClass="entr" presetSubtype="16" fill="hold" nodeType="withEffect">
                                  <p:stCondLst>
                                    <p:cond delay="0"/>
                                  </p:stCondLst>
                                  <p:childTnLst>
                                    <p:set>
                                      <p:cBhvr>
                                        <p:cTn id="22" dur="1" fill="hold">
                                          <p:stCondLst>
                                            <p:cond delay="0"/>
                                          </p:stCondLst>
                                        </p:cTn>
                                        <p:tgtEl>
                                          <p:spTgt spid="91"/>
                                        </p:tgtEl>
                                        <p:attrNameLst>
                                          <p:attrName>style.visibility</p:attrName>
                                        </p:attrNameLst>
                                      </p:cBhvr>
                                      <p:to>
                                        <p:strVal val="visible"/>
                                      </p:to>
                                    </p:set>
                                    <p:anim calcmode="lin" valueType="num">
                                      <p:cBhvr additive="base">
                                        <p:cTn id="23" dur="1000"/>
                                        <p:tgtEl>
                                          <p:spTgt spid="91"/>
                                        </p:tgtEl>
                                        <p:attrNameLst>
                                          <p:attrName>ppt_w</p:attrName>
                                        </p:attrNameLst>
                                      </p:cBhvr>
                                      <p:tavLst>
                                        <p:tav tm="0">
                                          <p:val>
                                            <p:strVal val="0"/>
                                          </p:val>
                                        </p:tav>
                                        <p:tav tm="100000">
                                          <p:val>
                                            <p:strVal val="#ppt_w"/>
                                          </p:val>
                                        </p:tav>
                                      </p:tavLst>
                                    </p:anim>
                                    <p:anim calcmode="lin" valueType="num">
                                      <p:cBhvr additive="base">
                                        <p:cTn id="24" dur="1000"/>
                                        <p:tgtEl>
                                          <p:spTgt spid="91"/>
                                        </p:tgtEl>
                                        <p:attrNameLst>
                                          <p:attrName>ppt_h</p:attrName>
                                        </p:attrNameLst>
                                      </p:cBhvr>
                                      <p:tavLst>
                                        <p:tav tm="0">
                                          <p:val>
                                            <p:str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90"/>
                                        </p:tgtEl>
                                        <p:attrNameLst>
                                          <p:attrName>style.visibility</p:attrName>
                                        </p:attrNameLst>
                                      </p:cBhvr>
                                      <p:to>
                                        <p:strVal val="visible"/>
                                      </p:to>
                                    </p:set>
                                    <p:anim calcmode="lin" valueType="num">
                                      <p:cBhvr additive="base">
                                        <p:cTn id="29" dur="1000"/>
                                        <p:tgtEl>
                                          <p:spTgt spid="90"/>
                                        </p:tgtEl>
                                        <p:attrNameLst>
                                          <p:attrName>ppt_x</p:attrName>
                                        </p:attrNameLst>
                                      </p:cBhvr>
                                      <p:tavLst>
                                        <p:tav tm="0">
                                          <p:val>
                                            <p:strVal val="#ppt_x-1"/>
                                          </p:val>
                                        </p:tav>
                                        <p:tav tm="100000">
                                          <p:val>
                                            <p:strVal val="#ppt_x"/>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1" fill="hold" nodeType="clickEffect">
                                  <p:stCondLst>
                                    <p:cond delay="0"/>
                                  </p:stCondLst>
                                  <p:childTnLst>
                                    <p:set>
                                      <p:cBhvr>
                                        <p:cTn id="33" dur="1" fill="hold">
                                          <p:stCondLst>
                                            <p:cond delay="0"/>
                                          </p:stCondLst>
                                        </p:cTn>
                                        <p:tgtEl>
                                          <p:spTgt spid="83"/>
                                        </p:tgtEl>
                                        <p:attrNameLst>
                                          <p:attrName>style.visibility</p:attrName>
                                        </p:attrNameLst>
                                      </p:cBhvr>
                                      <p:to>
                                        <p:strVal val="visible"/>
                                      </p:to>
                                    </p:set>
                                    <p:anim calcmode="lin" valueType="num">
                                      <p:cBhvr additive="base">
                                        <p:cTn id="34" dur="1000"/>
                                        <p:tgtEl>
                                          <p:spTgt spid="83"/>
                                        </p:tgtEl>
                                        <p:attrNameLst>
                                          <p:attrName>ppt_y</p:attrName>
                                        </p:attrNameLst>
                                      </p:cBhvr>
                                      <p:tavLst>
                                        <p:tav tm="0">
                                          <p:val>
                                            <p:strVal val="#ppt_y-1"/>
                                          </p:val>
                                        </p:tav>
                                        <p:tav tm="100000">
                                          <p:val>
                                            <p:strVal val="#ppt_y"/>
                                          </p:val>
                                        </p:tav>
                                      </p:tavLst>
                                    </p:anim>
                                  </p:childTnLst>
                                </p:cTn>
                              </p:par>
                              <p:par>
                                <p:cTn id="35" presetID="1" presetClass="entr" presetSubtype="0" fill="hold" nodeType="withEffect">
                                  <p:stCondLst>
                                    <p:cond delay="0"/>
                                  </p:stCondLst>
                                  <p:childTnLst>
                                    <p:set>
                                      <p:cBhvr>
                                        <p:cTn id="36" dur="1" fill="hold">
                                          <p:stCondLst>
                                            <p:cond delay="0"/>
                                          </p:stCondLst>
                                        </p:cTn>
                                        <p:tgtEl>
                                          <p:spTgt spid="8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9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82"/>
                                        </p:tgtEl>
                                        <p:attrNameLst>
                                          <p:attrName>style.visibility</p:attrName>
                                        </p:attrNameLst>
                                      </p:cBhvr>
                                      <p:to>
                                        <p:strVal val="visible"/>
                                      </p:to>
                                    </p:set>
                                    <p:anim calcmode="lin" valueType="num">
                                      <p:cBhvr additive="base">
                                        <p:cTn id="45" dur="1000"/>
                                        <p:tgtEl>
                                          <p:spTgt spid="8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81"/>
                                        </p:tgtEl>
                                        <p:attrNameLst>
                                          <p:attrName>style.visibility</p:attrName>
                                        </p:attrNameLst>
                                      </p:cBhvr>
                                      <p:to>
                                        <p:strVal val="visible"/>
                                      </p:to>
                                    </p:set>
                                    <p:animEffect transition="in" filter="fade">
                                      <p:cBhvr>
                                        <p:cTn id="50" dur="1000"/>
                                        <p:tgtEl>
                                          <p:spTgt spid="81"/>
                                        </p:tgtEl>
                                      </p:cBhvr>
                                    </p:animEffect>
                                  </p:childTnLst>
                                </p:cTn>
                              </p:par>
                              <p:par>
                                <p:cTn id="51" presetID="10" presetClass="entr" presetSubtype="0" fill="hold" nodeType="withEffect">
                                  <p:stCondLst>
                                    <p:cond delay="0"/>
                                  </p:stCondLst>
                                  <p:childTnLst>
                                    <p:set>
                                      <p:cBhvr>
                                        <p:cTn id="52" dur="1" fill="hold">
                                          <p:stCondLst>
                                            <p:cond delay="0"/>
                                          </p:stCondLst>
                                        </p:cTn>
                                        <p:tgtEl>
                                          <p:spTgt spid="80"/>
                                        </p:tgtEl>
                                        <p:attrNameLst>
                                          <p:attrName>style.visibility</p:attrName>
                                        </p:attrNameLst>
                                      </p:cBhvr>
                                      <p:to>
                                        <p:strVal val="visible"/>
                                      </p:to>
                                    </p:set>
                                    <p:animEffect transition="in" filter="fade">
                                      <p:cBhvr>
                                        <p:cTn id="53" dur="1000"/>
                                        <p:tgtEl>
                                          <p:spTgt spid="80"/>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nodeType="clickEffect">
                                  <p:stCondLst>
                                    <p:cond delay="0"/>
                                  </p:stCondLst>
                                  <p:childTnLst>
                                    <p:set>
                                      <p:cBhvr>
                                        <p:cTn id="57" dur="1" fill="hold">
                                          <p:stCondLst>
                                            <p:cond delay="0"/>
                                          </p:stCondLst>
                                        </p:cTn>
                                        <p:tgtEl>
                                          <p:spTgt spid="9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79"/>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99" name="Google Shape;99;p16" descr="Thanks for watching! Be sure to stop by and check out the Linglestown Lights!&#10;&#10;www.linglestownlights.com&#10;www.facebook.com/linglestownlights&#10;&#10;The show runs from 5 to 11pm with a 30 minute audio only preshow and 50,000 lights that &quot;dance&quot; to 13 different songs!&#10;&#10;This Year I added 20,000 lights to the display! This marks the largest single year addition in our history! Most of these lights were added onto our 1st and 2nd story roofs. There were 64 control channels that were added just for the roof lights! I also added a smaller color changing Christmas tree to our yard, along with 9 new lawn decorations and doubled the amount of strobe lights from last year.&#10;&#10;This year I also added two new songs &quot;The Christmas Tree&quot; by David Rose and &quot;We Wish You the Merriest&quot; by John Tesh.&#10;&#10;(Thanks to Light-O-Rama, S4 Lights, and Alcorn McBride for their excellent products!)&#10;&#10;&#10;Stats:&#10;• Over 50,000 Lights&#10;• 352 Dimming Channels&#10;• 2 Miles of extension cords&#10;• 13 Songs the lights &quot;Dance&quot; along to&#10;• 22 Foot Christmas tree&#10;• 1000 RGB 'Smart' Pixels&#10;• Over 150 hours spent setting up, starting in late September&#10;&#10;&#10;&#10;&#10;Schedule:&#10;5-11  November 22 - December 17&#10;5-12 December 18 - December 26&#10;5-11 December 27 - January 4&#10;5-10 January 5 - January 9&#10;* See website and Facebook Page for schedule updates&#10;&#10;Song Lineup:&#10;1. “Christmas Eve/Sarajevo” - Trans Siberian Orchestra&#10;2. “Feliz Navidad” - Jose Feliciano&#10;3. “Parade of the Wooden Soldiers” - Arthur Fiedler&#10;4. NEW “We Wish You the Merriest” - John Tesh&#10;5. “A Mad Russians Christmas” - Trans Siberian Orchestra&#10;6. “Jingle Bells?” - Barbara Streisand&#10;7. “Have Yourself a Merry Little Christmas” - Osborne Family Spectacle of Dancing Lights&#10;8. “Winter Wonderland” - Osborne Family Spectacle of Dancing Lights&#10;9. “Wizards in Winter” - Trans Siberian Orchestra&#10;10. “Sleigh Ride” - Fun. &#10;11. “Christmas is Starting Now” - Big Bad Voodoo Daddy&#10;12. NEW “The Christmas Tree” - David Rose&#10;13. “All I Want for Christmas is You” - Mariah Carey" title="2021 &quot;Christmas Eve&quot; by Trans-Siberian Orchestra - Linglestown Lights Christmas Lightshow">
            <a:hlinkClick r:id="rId3"/>
          </p:cNvPr>
          <p:cNvPicPr preferRelativeResize="0"/>
          <p:nvPr/>
        </p:nvPicPr>
        <p:blipFill rotWithShape="1">
          <a:blip r:embed="rId4">
            <a:alphaModFix/>
          </a:blip>
          <a:srcRect/>
          <a:stretch/>
        </p:blipFill>
        <p:spPr>
          <a:xfrm>
            <a:off x="28800" y="0"/>
            <a:ext cx="9144000" cy="5143500"/>
          </a:xfrm>
          <a:prstGeom prst="rect">
            <a:avLst/>
          </a:prstGeom>
          <a:noFill/>
          <a:ln>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3"/>
        <p:cNvGrpSpPr/>
        <p:nvPr/>
      </p:nvGrpSpPr>
      <p:grpSpPr>
        <a:xfrm>
          <a:off x="0" y="0"/>
          <a:ext cx="0" cy="0"/>
          <a:chOff x="0" y="0"/>
          <a:chExt cx="0" cy="0"/>
        </a:xfrm>
      </p:grpSpPr>
      <p:pic>
        <p:nvPicPr>
          <p:cNvPr id="104" name="Google Shape;104;p17"/>
          <p:cNvPicPr preferRelativeResize="0"/>
          <p:nvPr/>
        </p:nvPicPr>
        <p:blipFill rotWithShape="1">
          <a:blip r:embed="rId4">
            <a:alphaModFix/>
          </a:blip>
          <a:srcRect/>
          <a:stretch/>
        </p:blipFill>
        <p:spPr>
          <a:xfrm>
            <a:off x="1170350" y="927550"/>
            <a:ext cx="2552700" cy="1790700"/>
          </a:xfrm>
          <a:prstGeom prst="rect">
            <a:avLst/>
          </a:prstGeom>
          <a:noFill/>
          <a:ln>
            <a:noFill/>
          </a:ln>
        </p:spPr>
      </p:pic>
      <p:pic>
        <p:nvPicPr>
          <p:cNvPr id="105" name="Google Shape;105;p17"/>
          <p:cNvPicPr preferRelativeResize="0"/>
          <p:nvPr/>
        </p:nvPicPr>
        <p:blipFill rotWithShape="1">
          <a:blip r:embed="rId5">
            <a:alphaModFix/>
          </a:blip>
          <a:srcRect/>
          <a:stretch/>
        </p:blipFill>
        <p:spPr>
          <a:xfrm>
            <a:off x="0" y="3120978"/>
            <a:ext cx="3748150" cy="1874075"/>
          </a:xfrm>
          <a:prstGeom prst="rect">
            <a:avLst/>
          </a:prstGeom>
          <a:noFill/>
          <a:ln>
            <a:noFill/>
          </a:ln>
        </p:spPr>
      </p:pic>
      <p:pic>
        <p:nvPicPr>
          <p:cNvPr id="106" name="Google Shape;106;p17"/>
          <p:cNvPicPr preferRelativeResize="0"/>
          <p:nvPr/>
        </p:nvPicPr>
        <p:blipFill rotWithShape="1">
          <a:blip r:embed="rId6">
            <a:alphaModFix/>
          </a:blip>
          <a:srcRect/>
          <a:stretch/>
        </p:blipFill>
        <p:spPr>
          <a:xfrm>
            <a:off x="3864120" y="3120975"/>
            <a:ext cx="1874075" cy="1874075"/>
          </a:xfrm>
          <a:prstGeom prst="rect">
            <a:avLst/>
          </a:prstGeom>
          <a:noFill/>
          <a:ln>
            <a:noFill/>
          </a:ln>
        </p:spPr>
      </p:pic>
      <p:pic>
        <p:nvPicPr>
          <p:cNvPr id="107" name="Google Shape;107;p17"/>
          <p:cNvPicPr preferRelativeResize="0"/>
          <p:nvPr/>
        </p:nvPicPr>
        <p:blipFill rotWithShape="1">
          <a:blip r:embed="rId7">
            <a:alphaModFix/>
          </a:blip>
          <a:srcRect l="11938" t="11158" r="11337"/>
          <a:stretch/>
        </p:blipFill>
        <p:spPr>
          <a:xfrm>
            <a:off x="140525" y="92425"/>
            <a:ext cx="2229078" cy="1516950"/>
          </a:xfrm>
          <a:prstGeom prst="rect">
            <a:avLst/>
          </a:prstGeom>
          <a:noFill/>
          <a:ln>
            <a:noFill/>
          </a:ln>
        </p:spPr>
      </p:pic>
      <p:pic>
        <p:nvPicPr>
          <p:cNvPr id="108" name="Google Shape;108;p17"/>
          <p:cNvPicPr preferRelativeResize="0"/>
          <p:nvPr/>
        </p:nvPicPr>
        <p:blipFill rotWithShape="1">
          <a:blip r:embed="rId8">
            <a:alphaModFix/>
          </a:blip>
          <a:srcRect l="15810" t="12518" r="14747" b="11975"/>
          <a:stretch/>
        </p:blipFill>
        <p:spPr>
          <a:xfrm>
            <a:off x="2156775" y="75775"/>
            <a:ext cx="579865" cy="630525"/>
          </a:xfrm>
          <a:prstGeom prst="rect">
            <a:avLst/>
          </a:prstGeom>
          <a:noFill/>
          <a:ln>
            <a:noFill/>
          </a:ln>
        </p:spPr>
      </p:pic>
      <p:pic>
        <p:nvPicPr>
          <p:cNvPr id="109" name="Google Shape;109;p17"/>
          <p:cNvPicPr preferRelativeResize="0"/>
          <p:nvPr/>
        </p:nvPicPr>
        <p:blipFill rotWithShape="1">
          <a:blip r:embed="rId9">
            <a:alphaModFix/>
          </a:blip>
          <a:srcRect l="22790" t="20477" r="23836" b="27445"/>
          <a:stretch/>
        </p:blipFill>
        <p:spPr>
          <a:xfrm>
            <a:off x="3247875" y="706300"/>
            <a:ext cx="699995" cy="736825"/>
          </a:xfrm>
          <a:prstGeom prst="rect">
            <a:avLst/>
          </a:prstGeom>
          <a:noFill/>
          <a:ln>
            <a:noFill/>
          </a:ln>
        </p:spPr>
      </p:pic>
      <p:pic>
        <p:nvPicPr>
          <p:cNvPr id="110" name="Google Shape;110;p17"/>
          <p:cNvPicPr preferRelativeResize="0"/>
          <p:nvPr/>
        </p:nvPicPr>
        <p:blipFill rotWithShape="1">
          <a:blip r:embed="rId10">
            <a:alphaModFix/>
          </a:blip>
          <a:srcRect/>
          <a:stretch/>
        </p:blipFill>
        <p:spPr>
          <a:xfrm>
            <a:off x="5779200" y="86700"/>
            <a:ext cx="3236375" cy="4668375"/>
          </a:xfrm>
          <a:prstGeom prst="rect">
            <a:avLst/>
          </a:prstGeom>
          <a:noFill/>
          <a:ln>
            <a:noFill/>
          </a:ln>
        </p:spPr>
      </p:pic>
      <p:pic>
        <p:nvPicPr>
          <p:cNvPr id="111" name="Google Shape;111;p17"/>
          <p:cNvPicPr preferRelativeResize="0"/>
          <p:nvPr/>
        </p:nvPicPr>
        <p:blipFill rotWithShape="1">
          <a:blip r:embed="rId11">
            <a:alphaModFix/>
          </a:blip>
          <a:srcRect l="12439" t="13157" r="14078" b="14665"/>
          <a:stretch/>
        </p:blipFill>
        <p:spPr>
          <a:xfrm>
            <a:off x="5559325" y="3970150"/>
            <a:ext cx="1043425" cy="1024900"/>
          </a:xfrm>
          <a:prstGeom prst="rect">
            <a:avLst/>
          </a:prstGeom>
          <a:noFill/>
          <a:ln>
            <a:noFill/>
          </a:ln>
        </p:spPr>
      </p:pic>
      <p:pic>
        <p:nvPicPr>
          <p:cNvPr id="112" name="Google Shape;112;p17"/>
          <p:cNvPicPr preferRelativeResize="0"/>
          <p:nvPr/>
        </p:nvPicPr>
        <p:blipFill rotWithShape="1">
          <a:blip r:embed="rId12">
            <a:alphaModFix/>
          </a:blip>
          <a:srcRect l="13149" t="4348" r="14749" b="13910"/>
          <a:stretch/>
        </p:blipFill>
        <p:spPr>
          <a:xfrm>
            <a:off x="8034745" y="4128775"/>
            <a:ext cx="1109256" cy="1016408"/>
          </a:xfrm>
          <a:prstGeom prst="rect">
            <a:avLst/>
          </a:prstGeom>
          <a:noFill/>
          <a:ln>
            <a:noFill/>
          </a:ln>
        </p:spPr>
      </p:pic>
      <p:pic>
        <p:nvPicPr>
          <p:cNvPr id="113" name="Google Shape;113;p17"/>
          <p:cNvPicPr preferRelativeResize="0"/>
          <p:nvPr/>
        </p:nvPicPr>
        <p:blipFill rotWithShape="1">
          <a:blip r:embed="rId13">
            <a:alphaModFix/>
          </a:blip>
          <a:srcRect l="7046" t="11761" r="4645" b="10705"/>
          <a:stretch/>
        </p:blipFill>
        <p:spPr>
          <a:xfrm>
            <a:off x="6877275" y="4416850"/>
            <a:ext cx="1253750" cy="736825"/>
          </a:xfrm>
          <a:prstGeom prst="rect">
            <a:avLst/>
          </a:prstGeom>
          <a:noFill/>
          <a:ln>
            <a:noFill/>
          </a:ln>
        </p:spPr>
      </p:pic>
      <p:pic>
        <p:nvPicPr>
          <p:cNvPr id="114" name="Google Shape;114;p17"/>
          <p:cNvPicPr preferRelativeResize="0"/>
          <p:nvPr/>
        </p:nvPicPr>
        <p:blipFill rotWithShape="1">
          <a:blip r:embed="rId14">
            <a:alphaModFix/>
          </a:blip>
          <a:srcRect/>
          <a:stretch/>
        </p:blipFill>
        <p:spPr>
          <a:xfrm>
            <a:off x="4404158" y="168624"/>
            <a:ext cx="2287842" cy="1516950"/>
          </a:xfrm>
          <a:prstGeom prst="rect">
            <a:avLst/>
          </a:prstGeom>
          <a:noFill/>
          <a:ln>
            <a:noFill/>
          </a:ln>
        </p:spPr>
      </p:pic>
      <p:sp>
        <p:nvSpPr>
          <p:cNvPr id="115" name="Google Shape;115;p17"/>
          <p:cNvSpPr/>
          <p:nvPr/>
        </p:nvSpPr>
        <p:spPr>
          <a:xfrm>
            <a:off x="6112800" y="244000"/>
            <a:ext cx="489900" cy="462300"/>
          </a:xfrm>
          <a:prstGeom prst="noSmoking">
            <a:avLst>
              <a:gd name="adj" fmla="val 10313"/>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6" name="Google Shape;116;p17"/>
          <p:cNvSpPr/>
          <p:nvPr/>
        </p:nvSpPr>
        <p:spPr>
          <a:xfrm>
            <a:off x="4459100" y="1146525"/>
            <a:ext cx="489900" cy="462300"/>
          </a:xfrm>
          <a:prstGeom prst="donut">
            <a:avLst>
              <a:gd name="adj" fmla="val 13189"/>
            </a:avLst>
          </a:prstGeom>
          <a:solidFill>
            <a:srgbClr val="00FF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17" name="Google Shape;117;p17"/>
          <p:cNvPicPr preferRelativeResize="0"/>
          <p:nvPr/>
        </p:nvPicPr>
        <p:blipFill rotWithShape="1">
          <a:blip r:embed="rId15">
            <a:alphaModFix/>
          </a:blip>
          <a:srcRect/>
          <a:stretch/>
        </p:blipFill>
        <p:spPr>
          <a:xfrm>
            <a:off x="2046024" y="2346275"/>
            <a:ext cx="1410200" cy="1410200"/>
          </a:xfrm>
          <a:prstGeom prst="rect">
            <a:avLst/>
          </a:prstGeom>
          <a:noFill/>
          <a:ln>
            <a:noFill/>
          </a:ln>
        </p:spPr>
      </p:pic>
      <p:pic>
        <p:nvPicPr>
          <p:cNvPr id="118" name="Google Shape;118;p17"/>
          <p:cNvPicPr preferRelativeResize="0"/>
          <p:nvPr/>
        </p:nvPicPr>
        <p:blipFill rotWithShape="1">
          <a:blip r:embed="rId16">
            <a:alphaModFix/>
          </a:blip>
          <a:srcRect l="10239" t="11127" r="11352" b="11321"/>
          <a:stretch/>
        </p:blipFill>
        <p:spPr>
          <a:xfrm>
            <a:off x="0" y="2006375"/>
            <a:ext cx="1488150" cy="1253750"/>
          </a:xfrm>
          <a:prstGeom prst="rect">
            <a:avLst/>
          </a:prstGeom>
          <a:noFill/>
          <a:ln>
            <a:noFill/>
          </a:ln>
        </p:spPr>
      </p:pic>
      <p:sp>
        <p:nvSpPr>
          <p:cNvPr id="119" name="Google Shape;119;p17"/>
          <p:cNvSpPr/>
          <p:nvPr/>
        </p:nvSpPr>
        <p:spPr>
          <a:xfrm rot="733006">
            <a:off x="2711749" y="2194499"/>
            <a:ext cx="1629358" cy="845125"/>
          </a:xfrm>
          <a:prstGeom prst="irregularSeal1">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100"/>
              <a:buFont typeface="Arial"/>
              <a:buNone/>
            </a:pPr>
            <a:r>
              <a:rPr lang="ja" sz="1100" b="1" i="0" u="none" strike="noStrike" cap="none">
                <a:solidFill>
                  <a:schemeClr val="lt1"/>
                </a:solidFill>
                <a:latin typeface="Arial"/>
                <a:ea typeface="Arial"/>
                <a:cs typeface="Arial"/>
                <a:sym typeface="Arial"/>
              </a:rPr>
              <a:t>シュトーレン</a:t>
            </a:r>
            <a:endParaRPr sz="1100" b="1" i="0" u="none" strike="noStrike" cap="none">
              <a:solidFill>
                <a:schemeClr val="lt1"/>
              </a:solidFill>
              <a:latin typeface="Arial"/>
              <a:ea typeface="Arial"/>
              <a:cs typeface="Arial"/>
              <a:sym typeface="Arial"/>
            </a:endParaRPr>
          </a:p>
        </p:txBody>
      </p:sp>
      <p:sp>
        <p:nvSpPr>
          <p:cNvPr id="120" name="Google Shape;120;p17"/>
          <p:cNvSpPr/>
          <p:nvPr/>
        </p:nvSpPr>
        <p:spPr>
          <a:xfrm rot="325033">
            <a:off x="75430" y="1513650"/>
            <a:ext cx="1547803" cy="890330"/>
          </a:xfrm>
          <a:prstGeom prst="irregularSeal1">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ja" sz="1200" b="1" i="0" u="none" strike="noStrike" cap="none">
                <a:solidFill>
                  <a:schemeClr val="lt1"/>
                </a:solidFill>
                <a:latin typeface="Arial"/>
                <a:ea typeface="Arial"/>
                <a:cs typeface="Arial"/>
                <a:sym typeface="Arial"/>
              </a:rPr>
              <a:t>火ばさみパンチ</a:t>
            </a:r>
            <a:endParaRPr sz="1200" b="1" i="0" u="none" strike="noStrike" cap="none">
              <a:solidFill>
                <a:schemeClr val="lt1"/>
              </a:solidFill>
              <a:latin typeface="Arial"/>
              <a:ea typeface="Arial"/>
              <a:cs typeface="Arial"/>
              <a:sym typeface="Arial"/>
            </a:endParaRPr>
          </a:p>
        </p:txBody>
      </p:sp>
      <p:sp>
        <p:nvSpPr>
          <p:cNvPr id="121" name="Google Shape;121;p17"/>
          <p:cNvSpPr/>
          <p:nvPr/>
        </p:nvSpPr>
        <p:spPr>
          <a:xfrm>
            <a:off x="3121525" y="-5300"/>
            <a:ext cx="2187800" cy="530125"/>
          </a:xfrm>
          <a:prstGeom prst="flowChartPunchedTape">
            <a:avLst/>
          </a:prstGeom>
          <a:solidFill>
            <a:srgbClr val="C27BA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ja" sz="1800" b="1" i="0" u="none" strike="noStrike" cap="none">
                <a:solidFill>
                  <a:schemeClr val="lt1"/>
                </a:solidFill>
                <a:latin typeface="Arial"/>
                <a:ea typeface="Arial"/>
                <a:cs typeface="Arial"/>
                <a:sym typeface="Arial"/>
              </a:rPr>
              <a:t>クリスキンと</a:t>
            </a:r>
            <a:endParaRPr sz="1400" b="0" i="0" u="none" strike="noStrike" cap="none">
              <a:solidFill>
                <a:srgbClr val="000000"/>
              </a:solidFill>
              <a:latin typeface="Arial"/>
              <a:ea typeface="Arial"/>
              <a:cs typeface="Arial"/>
              <a:sym typeface="Arial"/>
            </a:endParaRPr>
          </a:p>
        </p:txBody>
      </p:sp>
      <p:sp>
        <p:nvSpPr>
          <p:cNvPr id="122" name="Google Shape;122;p17"/>
          <p:cNvSpPr/>
          <p:nvPr/>
        </p:nvSpPr>
        <p:spPr>
          <a:xfrm>
            <a:off x="2054725" y="4642900"/>
            <a:ext cx="2187800" cy="530125"/>
          </a:xfrm>
          <a:prstGeom prst="flowChartPunchedTape">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ja" sz="1500" b="1" i="0" u="none" strike="noStrike" cap="none">
                <a:solidFill>
                  <a:schemeClr val="lt1"/>
                </a:solidFill>
                <a:latin typeface="Arial"/>
                <a:ea typeface="Arial"/>
                <a:cs typeface="Arial"/>
                <a:sym typeface="Arial"/>
              </a:rPr>
              <a:t>クリスマスマーケット</a:t>
            </a:r>
            <a:endParaRPr sz="1100" b="0" i="0" u="none" strike="noStrike" cap="none">
              <a:solidFill>
                <a:srgbClr val="000000"/>
              </a:solidFill>
              <a:latin typeface="Arial"/>
              <a:ea typeface="Arial"/>
              <a:cs typeface="Arial"/>
              <a:sym typeface="Arial"/>
            </a:endParaRPr>
          </a:p>
        </p:txBody>
      </p:sp>
      <p:sp>
        <p:nvSpPr>
          <p:cNvPr id="123" name="Google Shape;123;p17"/>
          <p:cNvSpPr/>
          <p:nvPr/>
        </p:nvSpPr>
        <p:spPr>
          <a:xfrm rot="290910">
            <a:off x="4613661" y="2799968"/>
            <a:ext cx="1732038" cy="977554"/>
          </a:xfrm>
          <a:prstGeom prst="irregularSeal1">
            <a:avLst/>
          </a:prstGeom>
          <a:solidFill>
            <a:srgbClr val="8E7CC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ja" sz="1200" b="1" i="0" u="none" strike="noStrike" cap="none">
                <a:solidFill>
                  <a:schemeClr val="lt1"/>
                </a:solidFill>
                <a:latin typeface="Arial"/>
                <a:ea typeface="Arial"/>
                <a:cs typeface="Arial"/>
                <a:sym typeface="Arial"/>
              </a:rPr>
              <a:t>クリスマスキャロル</a:t>
            </a:r>
            <a:endParaRPr sz="1200" b="1" i="0" u="none" strike="noStrike" cap="none">
              <a:solidFill>
                <a:schemeClr val="lt1"/>
              </a:solidFill>
              <a:latin typeface="Arial"/>
              <a:ea typeface="Arial"/>
              <a:cs typeface="Arial"/>
              <a:sym typeface="Arial"/>
            </a:endParaRPr>
          </a:p>
        </p:txBody>
      </p:sp>
      <p:pic>
        <p:nvPicPr>
          <p:cNvPr id="124" name="Google Shape;124;p17"/>
          <p:cNvPicPr preferRelativeResize="0"/>
          <p:nvPr/>
        </p:nvPicPr>
        <p:blipFill rotWithShape="1">
          <a:blip r:embed="rId17">
            <a:alphaModFix/>
          </a:blip>
          <a:srcRect/>
          <a:stretch/>
        </p:blipFill>
        <p:spPr>
          <a:xfrm>
            <a:off x="3808863" y="1388868"/>
            <a:ext cx="1526275" cy="206403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109"/>
                                        </p:tgtEl>
                                        <p:attrNameLst>
                                          <p:attrName>style.visibility</p:attrName>
                                        </p:attrNameLst>
                                      </p:cBhvr>
                                      <p:to>
                                        <p:strVal val="visible"/>
                                      </p:to>
                                    </p:set>
                                    <p:anim calcmode="lin" valueType="num">
                                      <p:cBhvr additive="base">
                                        <p:cTn id="31" dur="1000"/>
                                        <p:tgtEl>
                                          <p:spTgt spid="109"/>
                                        </p:tgtEl>
                                        <p:attrNameLst>
                                          <p:attrName>ppt_w</p:attrName>
                                        </p:attrNameLst>
                                      </p:cBhvr>
                                      <p:tavLst>
                                        <p:tav tm="0">
                                          <p:val>
                                            <p:strVal val="0"/>
                                          </p:val>
                                        </p:tav>
                                        <p:tav tm="100000">
                                          <p:val>
                                            <p:strVal val="#ppt_w"/>
                                          </p:val>
                                        </p:tav>
                                      </p:tavLst>
                                    </p:anim>
                                    <p:anim calcmode="lin" valueType="num">
                                      <p:cBhvr additive="base">
                                        <p:cTn id="32" dur="1000"/>
                                        <p:tgtEl>
                                          <p:spTgt spid="109"/>
                                        </p:tgtEl>
                                        <p:attrNameLst>
                                          <p:attrName>ppt_h</p:attrName>
                                        </p:attrNameLst>
                                      </p:cBhvr>
                                      <p:tavLst>
                                        <p:tav tm="0">
                                          <p:val>
                                            <p:str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108"/>
                                        </p:tgtEl>
                                        <p:attrNameLst>
                                          <p:attrName>style.visibility</p:attrName>
                                        </p:attrNameLst>
                                      </p:cBhvr>
                                      <p:to>
                                        <p:strVal val="visible"/>
                                      </p:to>
                                    </p:set>
                                    <p:anim calcmode="lin" valueType="num">
                                      <p:cBhvr additive="base">
                                        <p:cTn id="41" dur="1000"/>
                                        <p:tgtEl>
                                          <p:spTgt spid="108"/>
                                        </p:tgtEl>
                                        <p:attrNameLst>
                                          <p:attrName>ppt_w</p:attrName>
                                        </p:attrNameLst>
                                      </p:cBhvr>
                                      <p:tavLst>
                                        <p:tav tm="0">
                                          <p:val>
                                            <p:strVal val="0"/>
                                          </p:val>
                                        </p:tav>
                                        <p:tav tm="100000">
                                          <p:val>
                                            <p:strVal val="#ppt_w"/>
                                          </p:val>
                                        </p:tav>
                                      </p:tavLst>
                                    </p:anim>
                                    <p:anim calcmode="lin" valueType="num">
                                      <p:cBhvr additive="base">
                                        <p:cTn id="42" dur="1000"/>
                                        <p:tgtEl>
                                          <p:spTgt spid="108"/>
                                        </p:tgtEl>
                                        <p:attrNameLst>
                                          <p:attrName>ppt_h</p:attrName>
                                        </p:attrNameLst>
                                      </p:cBhvr>
                                      <p:tavLst>
                                        <p:tav tm="0">
                                          <p:val>
                                            <p:strVal val="0"/>
                                          </p:val>
                                        </p:tav>
                                        <p:tav tm="100000">
                                          <p:val>
                                            <p:strVal val="#ppt_h"/>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7"/>
                                        </p:tgtEl>
                                        <p:attrNameLst>
                                          <p:attrName>style.visibility</p:attrName>
                                        </p:attrNameLst>
                                      </p:cBhvr>
                                      <p:to>
                                        <p:strVal val="visible"/>
                                      </p:to>
                                    </p:set>
                                    <p:animEffect transition="in" filter="fade">
                                      <p:cBhvr>
                                        <p:cTn id="47" dur="1000"/>
                                        <p:tgtEl>
                                          <p:spTgt spid="107"/>
                                        </p:tgtEl>
                                      </p:cBhvr>
                                    </p:animEffect>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nodeType="clickEffect">
                                  <p:stCondLst>
                                    <p:cond delay="0"/>
                                  </p:stCondLst>
                                  <p:childTnLst>
                                    <p:set>
                                      <p:cBhvr>
                                        <p:cTn id="51" dur="1" fill="hold">
                                          <p:stCondLst>
                                            <p:cond delay="0"/>
                                          </p:stCondLst>
                                        </p:cTn>
                                        <p:tgtEl>
                                          <p:spTgt spid="111"/>
                                        </p:tgtEl>
                                        <p:attrNameLst>
                                          <p:attrName>style.visibility</p:attrName>
                                        </p:attrNameLst>
                                      </p:cBhvr>
                                      <p:to>
                                        <p:strVal val="visible"/>
                                      </p:to>
                                    </p:set>
                                    <p:anim calcmode="lin" valueType="num">
                                      <p:cBhvr additive="base">
                                        <p:cTn id="52" dur="1000"/>
                                        <p:tgtEl>
                                          <p:spTgt spid="111"/>
                                        </p:tgtEl>
                                        <p:attrNameLst>
                                          <p:attrName>ppt_w</p:attrName>
                                        </p:attrNameLst>
                                      </p:cBhvr>
                                      <p:tavLst>
                                        <p:tav tm="0">
                                          <p:val>
                                            <p:strVal val="0"/>
                                          </p:val>
                                        </p:tav>
                                        <p:tav tm="100000">
                                          <p:val>
                                            <p:strVal val="#ppt_w"/>
                                          </p:val>
                                        </p:tav>
                                      </p:tavLst>
                                    </p:anim>
                                    <p:anim calcmode="lin" valueType="num">
                                      <p:cBhvr additive="base">
                                        <p:cTn id="53" dur="1000"/>
                                        <p:tgtEl>
                                          <p:spTgt spid="111"/>
                                        </p:tgtEl>
                                        <p:attrNameLst>
                                          <p:attrName>ppt_h</p:attrName>
                                        </p:attrNameLst>
                                      </p:cBhvr>
                                      <p:tavLst>
                                        <p:tav tm="0">
                                          <p:val>
                                            <p:strVal val="0"/>
                                          </p:val>
                                        </p:tav>
                                        <p:tav tm="100000">
                                          <p:val>
                                            <p:strVal val="#ppt_h"/>
                                          </p:val>
                                        </p:tav>
                                      </p:tavLst>
                                    </p:anim>
                                  </p:childTnLst>
                                </p:cTn>
                              </p:par>
                            </p:childTnLst>
                          </p:cTn>
                        </p:par>
                        <p:par>
                          <p:cTn id="54" fill="hold">
                            <p:stCondLst>
                              <p:cond delay="1000"/>
                            </p:stCondLst>
                            <p:childTnLst>
                              <p:par>
                                <p:cTn id="55" presetID="1" presetClass="entr" presetSubtype="0" fill="hold" nodeType="afterEffect">
                                  <p:stCondLst>
                                    <p:cond delay="0"/>
                                  </p:stCondLst>
                                  <p:childTnLst>
                                    <p:set>
                                      <p:cBhvr>
                                        <p:cTn id="56" dur="1" fill="hold">
                                          <p:stCondLst>
                                            <p:cond delay="0"/>
                                          </p:stCondLst>
                                        </p:cTn>
                                        <p:tgtEl>
                                          <p:spTgt spid="11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nodeType="clickEffect">
                                  <p:stCondLst>
                                    <p:cond delay="0"/>
                                  </p:stCondLst>
                                  <p:childTnLst>
                                    <p:set>
                                      <p:cBhvr>
                                        <p:cTn id="60" dur="1" fill="hold">
                                          <p:stCondLst>
                                            <p:cond delay="0"/>
                                          </p:stCondLst>
                                        </p:cTn>
                                        <p:tgtEl>
                                          <p:spTgt spid="114"/>
                                        </p:tgtEl>
                                        <p:attrNameLst>
                                          <p:attrName>style.visibility</p:attrName>
                                        </p:attrNameLst>
                                      </p:cBhvr>
                                      <p:to>
                                        <p:strVal val="visible"/>
                                      </p:to>
                                    </p:set>
                                    <p:anim calcmode="lin" valueType="num">
                                      <p:cBhvr additive="base">
                                        <p:cTn id="61" dur="1000"/>
                                        <p:tgtEl>
                                          <p:spTgt spid="114"/>
                                        </p:tgtEl>
                                        <p:attrNameLst>
                                          <p:attrName>ppt_y</p:attrName>
                                        </p:attrNameLst>
                                      </p:cBhvr>
                                      <p:tavLst>
                                        <p:tav tm="0">
                                          <p:val>
                                            <p:strVal val="#ppt_y-1"/>
                                          </p:val>
                                        </p:tav>
                                        <p:tav tm="100000">
                                          <p:val>
                                            <p:strVal val="#ppt_y"/>
                                          </p:val>
                                        </p:tav>
                                      </p:tavLst>
                                    </p:anim>
                                  </p:childTnLst>
                                </p:cTn>
                              </p:par>
                              <p:par>
                                <p:cTn id="62" presetID="2" presetClass="entr" presetSubtype="1" fill="hold" nodeType="withEffect">
                                  <p:stCondLst>
                                    <p:cond delay="0"/>
                                  </p:stCondLst>
                                  <p:childTnLst>
                                    <p:set>
                                      <p:cBhvr>
                                        <p:cTn id="63" dur="1" fill="hold">
                                          <p:stCondLst>
                                            <p:cond delay="0"/>
                                          </p:stCondLst>
                                        </p:cTn>
                                        <p:tgtEl>
                                          <p:spTgt spid="121"/>
                                        </p:tgtEl>
                                        <p:attrNameLst>
                                          <p:attrName>style.visibility</p:attrName>
                                        </p:attrNameLst>
                                      </p:cBhvr>
                                      <p:to>
                                        <p:strVal val="visible"/>
                                      </p:to>
                                    </p:set>
                                    <p:anim calcmode="lin" valueType="num">
                                      <p:cBhvr additive="base">
                                        <p:cTn id="64" dur="1000"/>
                                        <p:tgtEl>
                                          <p:spTgt spid="121"/>
                                        </p:tgtEl>
                                        <p:attrNameLst>
                                          <p:attrName>ppt_y</p:attrName>
                                        </p:attrNameLst>
                                      </p:cBhvr>
                                      <p:tavLst>
                                        <p:tav tm="0">
                                          <p:val>
                                            <p:strVal val="#ppt_y-1"/>
                                          </p:val>
                                        </p:tav>
                                        <p:tav tm="100000">
                                          <p:val>
                                            <p:strVal val="#ppt_y"/>
                                          </p:val>
                                        </p:tav>
                                      </p:tavLst>
                                    </p:anim>
                                  </p:childTnLst>
                                </p:cTn>
                              </p:par>
                            </p:childTnLst>
                          </p:cTn>
                        </p:par>
                        <p:par>
                          <p:cTn id="65" fill="hold">
                            <p:stCondLst>
                              <p:cond delay="1000"/>
                            </p:stCondLst>
                            <p:childTnLst>
                              <p:par>
                                <p:cTn id="66" presetID="10" presetClass="entr" presetSubtype="0" fill="hold" nodeType="afterEffect">
                                  <p:stCondLst>
                                    <p:cond delay="0"/>
                                  </p:stCondLst>
                                  <p:childTnLst>
                                    <p:set>
                                      <p:cBhvr>
                                        <p:cTn id="67" dur="1" fill="hold">
                                          <p:stCondLst>
                                            <p:cond delay="0"/>
                                          </p:stCondLst>
                                        </p:cTn>
                                        <p:tgtEl>
                                          <p:spTgt spid="116"/>
                                        </p:tgtEl>
                                        <p:attrNameLst>
                                          <p:attrName>style.visibility</p:attrName>
                                        </p:attrNameLst>
                                      </p:cBhvr>
                                      <p:to>
                                        <p:strVal val="visible"/>
                                      </p:to>
                                    </p:set>
                                    <p:animEffect transition="in" filter="fade">
                                      <p:cBhvr>
                                        <p:cTn id="68" dur="1000"/>
                                        <p:tgtEl>
                                          <p:spTgt spid="116"/>
                                        </p:tgtEl>
                                      </p:cBhvr>
                                    </p:animEffect>
                                  </p:childTnLst>
                                </p:cTn>
                              </p:par>
                              <p:par>
                                <p:cTn id="69" presetID="10" presetClass="entr" presetSubtype="0" fill="hold" nodeType="withEffect">
                                  <p:stCondLst>
                                    <p:cond delay="0"/>
                                  </p:stCondLst>
                                  <p:childTnLst>
                                    <p:set>
                                      <p:cBhvr>
                                        <p:cTn id="70" dur="1" fill="hold">
                                          <p:stCondLst>
                                            <p:cond delay="0"/>
                                          </p:stCondLst>
                                        </p:cTn>
                                        <p:tgtEl>
                                          <p:spTgt spid="115"/>
                                        </p:tgtEl>
                                        <p:attrNameLst>
                                          <p:attrName>style.visibility</p:attrName>
                                        </p:attrNameLst>
                                      </p:cBhvr>
                                      <p:to>
                                        <p:strVal val="visible"/>
                                      </p:to>
                                    </p:set>
                                    <p:animEffect transition="in" filter="fade">
                                      <p:cBhvr>
                                        <p:cTn id="71" dur="1000"/>
                                        <p:tgtEl>
                                          <p:spTgt spid="115"/>
                                        </p:tgtEl>
                                      </p:cBhvr>
                                    </p:animEffect>
                                  </p:childTnLst>
                                </p:cTn>
                              </p:par>
                            </p:childTnLst>
                          </p:cTn>
                        </p:par>
                      </p:childTnLst>
                    </p:cTn>
                  </p:par>
                  <p:par>
                    <p:cTn id="72" fill="hold">
                      <p:stCondLst>
                        <p:cond delay="indefinite"/>
                      </p:stCondLst>
                      <p:childTnLst>
                        <p:par>
                          <p:cTn id="73" fill="hold">
                            <p:stCondLst>
                              <p:cond delay="0"/>
                            </p:stCondLst>
                            <p:childTnLst>
                              <p:par>
                                <p:cTn id="74" presetID="23" presetClass="entr" presetSubtype="16" fill="hold" nodeType="clickEffect">
                                  <p:stCondLst>
                                    <p:cond delay="0"/>
                                  </p:stCondLst>
                                  <p:childTnLst>
                                    <p:set>
                                      <p:cBhvr>
                                        <p:cTn id="75" dur="1" fill="hold">
                                          <p:stCondLst>
                                            <p:cond delay="0"/>
                                          </p:stCondLst>
                                        </p:cTn>
                                        <p:tgtEl>
                                          <p:spTgt spid="112"/>
                                        </p:tgtEl>
                                        <p:attrNameLst>
                                          <p:attrName>style.visibility</p:attrName>
                                        </p:attrNameLst>
                                      </p:cBhvr>
                                      <p:to>
                                        <p:strVal val="visible"/>
                                      </p:to>
                                    </p:set>
                                    <p:anim calcmode="lin" valueType="num">
                                      <p:cBhvr additive="base">
                                        <p:cTn id="76" dur="1000"/>
                                        <p:tgtEl>
                                          <p:spTgt spid="112"/>
                                        </p:tgtEl>
                                        <p:attrNameLst>
                                          <p:attrName>ppt_w</p:attrName>
                                        </p:attrNameLst>
                                      </p:cBhvr>
                                      <p:tavLst>
                                        <p:tav tm="0">
                                          <p:val>
                                            <p:strVal val="0"/>
                                          </p:val>
                                        </p:tav>
                                        <p:tav tm="100000">
                                          <p:val>
                                            <p:strVal val="#ppt_w"/>
                                          </p:val>
                                        </p:tav>
                                      </p:tavLst>
                                    </p:anim>
                                    <p:anim calcmode="lin" valueType="num">
                                      <p:cBhvr additive="base">
                                        <p:cTn id="77" dur="1000"/>
                                        <p:tgtEl>
                                          <p:spTgt spid="112"/>
                                        </p:tgtEl>
                                        <p:attrNameLst>
                                          <p:attrName>ppt_h</p:attrName>
                                        </p:attrNameLst>
                                      </p:cBhvr>
                                      <p:tavLst>
                                        <p:tav tm="0">
                                          <p:val>
                                            <p:strVal val="0"/>
                                          </p:val>
                                        </p:tav>
                                        <p:tav tm="100000">
                                          <p:val>
                                            <p:strVal val="#ppt_h"/>
                                          </p:val>
                                        </p:tav>
                                      </p:tavLst>
                                    </p:anim>
                                  </p:childTnLst>
                                </p:cTn>
                              </p:par>
                              <p:par>
                                <p:cTn id="78" presetID="23" presetClass="entr" presetSubtype="16" fill="hold" nodeType="withEffect">
                                  <p:stCondLst>
                                    <p:cond delay="0"/>
                                  </p:stCondLst>
                                  <p:childTnLst>
                                    <p:set>
                                      <p:cBhvr>
                                        <p:cTn id="79" dur="1" fill="hold">
                                          <p:stCondLst>
                                            <p:cond delay="0"/>
                                          </p:stCondLst>
                                        </p:cTn>
                                        <p:tgtEl>
                                          <p:spTgt spid="113"/>
                                        </p:tgtEl>
                                        <p:attrNameLst>
                                          <p:attrName>style.visibility</p:attrName>
                                        </p:attrNameLst>
                                      </p:cBhvr>
                                      <p:to>
                                        <p:strVal val="visible"/>
                                      </p:to>
                                    </p:set>
                                    <p:anim calcmode="lin" valueType="num">
                                      <p:cBhvr additive="base">
                                        <p:cTn id="80" dur="1000"/>
                                        <p:tgtEl>
                                          <p:spTgt spid="113"/>
                                        </p:tgtEl>
                                        <p:attrNameLst>
                                          <p:attrName>ppt_w</p:attrName>
                                        </p:attrNameLst>
                                      </p:cBhvr>
                                      <p:tavLst>
                                        <p:tav tm="0">
                                          <p:val>
                                            <p:strVal val="0"/>
                                          </p:val>
                                        </p:tav>
                                        <p:tav tm="100000">
                                          <p:val>
                                            <p:strVal val="#ppt_w"/>
                                          </p:val>
                                        </p:tav>
                                      </p:tavLst>
                                    </p:anim>
                                    <p:anim calcmode="lin" valueType="num">
                                      <p:cBhvr additive="base">
                                        <p:cTn id="81" dur="1000"/>
                                        <p:tgtEl>
                                          <p:spTgt spid="113"/>
                                        </p:tgtEl>
                                        <p:attrNameLst>
                                          <p:attrName>ppt_h</p:attrName>
                                        </p:attrNameLst>
                                      </p:cBhvr>
                                      <p:tavLst>
                                        <p:tav tm="0">
                                          <p:val>
                                            <p:strVal val="0"/>
                                          </p:val>
                                        </p:tav>
                                        <p:tav tm="100000">
                                          <p:val>
                                            <p:strVal val="#ppt_h"/>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nodeType="clickEffect">
                                  <p:stCondLst>
                                    <p:cond delay="0"/>
                                  </p:stCondLst>
                                  <p:childTnLst>
                                    <p:set>
                                      <p:cBhvr>
                                        <p:cTn id="85" dur="1" fill="hold">
                                          <p:stCondLst>
                                            <p:cond delay="0"/>
                                          </p:stCondLst>
                                        </p:cTn>
                                        <p:tgtEl>
                                          <p:spTgt spid="124"/>
                                        </p:tgtEl>
                                        <p:attrNameLst>
                                          <p:attrName>style.visibility</p:attrName>
                                        </p:attrNameLst>
                                      </p:cBhvr>
                                      <p:to>
                                        <p:strVal val="visible"/>
                                      </p:to>
                                    </p:set>
                                    <p:anim calcmode="lin" valueType="num">
                                      <p:cBhvr additive="base">
                                        <p:cTn id="86" dur="1000"/>
                                        <p:tgtEl>
                                          <p:spTgt spid="1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Google Shape;129;p18" descr="Occurred on December 1, 2018 / Reutte, Tyrol, Austria&#10;&#10;&quot;Some countries in the Alps celebrate the birthday of Saint Nicholas, who will bring the children presents on the 6th of December. But, according to ancient legends, creepy creatures live in the mountains and they come and punish naughty children prior to the Saint Nicholas feast.&#10;This so-called Krampus is a really creepy creature, with goat skins, loud cowbells, a whip, a lot of fire and noise and especially a head that is in-between a male-goat and a devil. They often look like creatures from hell or Uruk-Hai Orks from The Lord of the Rings.&quot;&#10;&#10;Contact licensing@viralhog.com to license this or any ViralHog video.&#10;&#10;Make money from your videos! Submit footage to ViralHog @ https://goo.gl/yejGkm&#10;&#10;Subscribe, Like, or Follow ViralHog:&#10;YouTube: https://goo.gl/A0gBKk&#10;Facebook: https://goo.gl/XQWqJt&#10;Instagram: https://goo.gl/NMq8dl&#10;Twitter: https://goo.gl/pF8Xop" title="Krampus Parade Shows Scary Christmas Traditions || ViralHog">
            <a:hlinkClick r:id="rId3"/>
          </p:cNvPr>
          <p:cNvPicPr preferRelativeResize="0"/>
          <p:nvPr/>
        </p:nvPicPr>
        <p:blipFill rotWithShape="1">
          <a:blip r:embed="rId4">
            <a:alphaModFix/>
          </a:blip>
          <a:srcRect/>
          <a:stretch/>
        </p:blipFill>
        <p:spPr>
          <a:xfrm>
            <a:off x="0" y="-23700"/>
            <a:ext cx="9143991" cy="5143500"/>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3"/>
        <p:cNvGrpSpPr/>
        <p:nvPr/>
      </p:nvGrpSpPr>
      <p:grpSpPr>
        <a:xfrm>
          <a:off x="0" y="0"/>
          <a:ext cx="0" cy="0"/>
          <a:chOff x="0" y="0"/>
          <a:chExt cx="0" cy="0"/>
        </a:xfrm>
      </p:grpSpPr>
      <p:pic>
        <p:nvPicPr>
          <p:cNvPr id="134" name="Google Shape;134;p19"/>
          <p:cNvPicPr preferRelativeResize="0"/>
          <p:nvPr/>
        </p:nvPicPr>
        <p:blipFill rotWithShape="1">
          <a:blip r:embed="rId4">
            <a:alphaModFix/>
          </a:blip>
          <a:srcRect/>
          <a:stretch/>
        </p:blipFill>
        <p:spPr>
          <a:xfrm>
            <a:off x="6381750" y="2071325"/>
            <a:ext cx="2762250" cy="1657350"/>
          </a:xfrm>
          <a:prstGeom prst="rect">
            <a:avLst/>
          </a:prstGeom>
          <a:noFill/>
          <a:ln>
            <a:noFill/>
          </a:ln>
        </p:spPr>
      </p:pic>
      <p:pic>
        <p:nvPicPr>
          <p:cNvPr id="135" name="Google Shape;135;p19"/>
          <p:cNvPicPr preferRelativeResize="0"/>
          <p:nvPr/>
        </p:nvPicPr>
        <p:blipFill rotWithShape="1">
          <a:blip r:embed="rId5">
            <a:alphaModFix/>
          </a:blip>
          <a:srcRect/>
          <a:stretch/>
        </p:blipFill>
        <p:spPr>
          <a:xfrm>
            <a:off x="7340678" y="0"/>
            <a:ext cx="1803325" cy="1350753"/>
          </a:xfrm>
          <a:prstGeom prst="rect">
            <a:avLst/>
          </a:prstGeom>
          <a:noFill/>
          <a:ln>
            <a:noFill/>
          </a:ln>
        </p:spPr>
      </p:pic>
      <p:pic>
        <p:nvPicPr>
          <p:cNvPr id="136" name="Google Shape;136;p19"/>
          <p:cNvPicPr preferRelativeResize="0"/>
          <p:nvPr/>
        </p:nvPicPr>
        <p:blipFill rotWithShape="1">
          <a:blip r:embed="rId6">
            <a:alphaModFix/>
          </a:blip>
          <a:srcRect/>
          <a:stretch/>
        </p:blipFill>
        <p:spPr>
          <a:xfrm>
            <a:off x="5549250" y="815825"/>
            <a:ext cx="2358000" cy="1477902"/>
          </a:xfrm>
          <a:prstGeom prst="rect">
            <a:avLst/>
          </a:prstGeom>
          <a:noFill/>
          <a:ln>
            <a:noFill/>
          </a:ln>
        </p:spPr>
      </p:pic>
      <p:pic>
        <p:nvPicPr>
          <p:cNvPr id="137" name="Google Shape;137;p19"/>
          <p:cNvPicPr preferRelativeResize="0"/>
          <p:nvPr/>
        </p:nvPicPr>
        <p:blipFill rotWithShape="1">
          <a:blip r:embed="rId7">
            <a:alphaModFix/>
          </a:blip>
          <a:srcRect/>
          <a:stretch/>
        </p:blipFill>
        <p:spPr>
          <a:xfrm>
            <a:off x="2785726" y="2888325"/>
            <a:ext cx="3367425" cy="2240870"/>
          </a:xfrm>
          <a:prstGeom prst="rect">
            <a:avLst/>
          </a:prstGeom>
          <a:noFill/>
          <a:ln>
            <a:noFill/>
          </a:ln>
        </p:spPr>
      </p:pic>
      <p:sp>
        <p:nvSpPr>
          <p:cNvPr id="138" name="Google Shape;138;p19"/>
          <p:cNvSpPr/>
          <p:nvPr/>
        </p:nvSpPr>
        <p:spPr>
          <a:xfrm>
            <a:off x="4900375" y="3639724"/>
            <a:ext cx="3367440" cy="1477926"/>
          </a:xfrm>
          <a:prstGeom prst="irregularSeal1">
            <a:avLst/>
          </a:prstGeom>
          <a:solidFill>
            <a:schemeClr val="accent4"/>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900"/>
              <a:buFont typeface="Arial"/>
              <a:buNone/>
            </a:pPr>
            <a:r>
              <a:rPr lang="ja" sz="1900" b="1" i="0" u="none" strike="noStrike" cap="none">
                <a:solidFill>
                  <a:schemeClr val="lt1"/>
                </a:solidFill>
                <a:latin typeface="Arial"/>
                <a:ea typeface="Arial"/>
                <a:cs typeface="Arial"/>
                <a:sym typeface="Arial"/>
              </a:rPr>
              <a:t>79メートル (61 ドラえもん)</a:t>
            </a:r>
            <a:endParaRPr sz="1900" b="1" i="0" u="none" strike="noStrike" cap="none">
              <a:solidFill>
                <a:schemeClr val="lt1"/>
              </a:solidFill>
              <a:latin typeface="Arial"/>
              <a:ea typeface="Arial"/>
              <a:cs typeface="Arial"/>
              <a:sym typeface="Arial"/>
            </a:endParaRPr>
          </a:p>
        </p:txBody>
      </p:sp>
      <p:grpSp>
        <p:nvGrpSpPr>
          <p:cNvPr id="139" name="Google Shape;139;p19"/>
          <p:cNvGrpSpPr/>
          <p:nvPr/>
        </p:nvGrpSpPr>
        <p:grpSpPr>
          <a:xfrm>
            <a:off x="3938825" y="3086100"/>
            <a:ext cx="254900" cy="1890700"/>
            <a:chOff x="3938825" y="3086100"/>
            <a:chExt cx="254900" cy="1890700"/>
          </a:xfrm>
        </p:grpSpPr>
        <p:pic>
          <p:nvPicPr>
            <p:cNvPr id="140" name="Google Shape;140;p19"/>
            <p:cNvPicPr preferRelativeResize="0"/>
            <p:nvPr/>
          </p:nvPicPr>
          <p:blipFill rotWithShape="1">
            <a:blip r:embed="rId8">
              <a:alphaModFix/>
            </a:blip>
            <a:srcRect/>
            <a:stretch/>
          </p:blipFill>
          <p:spPr>
            <a:xfrm>
              <a:off x="3938825" y="4610100"/>
              <a:ext cx="254900" cy="366700"/>
            </a:xfrm>
            <a:prstGeom prst="rect">
              <a:avLst/>
            </a:prstGeom>
            <a:noFill/>
            <a:ln>
              <a:noFill/>
            </a:ln>
          </p:spPr>
        </p:pic>
        <p:pic>
          <p:nvPicPr>
            <p:cNvPr id="141" name="Google Shape;141;p19"/>
            <p:cNvPicPr preferRelativeResize="0"/>
            <p:nvPr/>
          </p:nvPicPr>
          <p:blipFill rotWithShape="1">
            <a:blip r:embed="rId8">
              <a:alphaModFix/>
            </a:blip>
            <a:srcRect/>
            <a:stretch/>
          </p:blipFill>
          <p:spPr>
            <a:xfrm>
              <a:off x="3938825" y="4229100"/>
              <a:ext cx="254900" cy="366700"/>
            </a:xfrm>
            <a:prstGeom prst="rect">
              <a:avLst/>
            </a:prstGeom>
            <a:noFill/>
            <a:ln>
              <a:noFill/>
            </a:ln>
          </p:spPr>
        </p:pic>
        <p:pic>
          <p:nvPicPr>
            <p:cNvPr id="142" name="Google Shape;142;p19"/>
            <p:cNvPicPr preferRelativeResize="0"/>
            <p:nvPr/>
          </p:nvPicPr>
          <p:blipFill rotWithShape="1">
            <a:blip r:embed="rId8">
              <a:alphaModFix/>
            </a:blip>
            <a:srcRect/>
            <a:stretch/>
          </p:blipFill>
          <p:spPr>
            <a:xfrm>
              <a:off x="3938825" y="3848100"/>
              <a:ext cx="254900" cy="366700"/>
            </a:xfrm>
            <a:prstGeom prst="rect">
              <a:avLst/>
            </a:prstGeom>
            <a:noFill/>
            <a:ln>
              <a:noFill/>
            </a:ln>
          </p:spPr>
        </p:pic>
        <p:pic>
          <p:nvPicPr>
            <p:cNvPr id="143" name="Google Shape;143;p19"/>
            <p:cNvPicPr preferRelativeResize="0"/>
            <p:nvPr/>
          </p:nvPicPr>
          <p:blipFill rotWithShape="1">
            <a:blip r:embed="rId8">
              <a:alphaModFix/>
            </a:blip>
            <a:srcRect/>
            <a:stretch/>
          </p:blipFill>
          <p:spPr>
            <a:xfrm>
              <a:off x="3938825" y="3467100"/>
              <a:ext cx="254900" cy="366700"/>
            </a:xfrm>
            <a:prstGeom prst="rect">
              <a:avLst/>
            </a:prstGeom>
            <a:noFill/>
            <a:ln>
              <a:noFill/>
            </a:ln>
          </p:spPr>
        </p:pic>
        <p:pic>
          <p:nvPicPr>
            <p:cNvPr id="144" name="Google Shape;144;p19"/>
            <p:cNvPicPr preferRelativeResize="0"/>
            <p:nvPr/>
          </p:nvPicPr>
          <p:blipFill rotWithShape="1">
            <a:blip r:embed="rId8">
              <a:alphaModFix/>
            </a:blip>
            <a:srcRect/>
            <a:stretch/>
          </p:blipFill>
          <p:spPr>
            <a:xfrm>
              <a:off x="3938825" y="3086100"/>
              <a:ext cx="254900" cy="366700"/>
            </a:xfrm>
            <a:prstGeom prst="rect">
              <a:avLst/>
            </a:prstGeom>
            <a:noFill/>
            <a:ln>
              <a:noFill/>
            </a:ln>
          </p:spPr>
        </p:pic>
      </p:grpSp>
      <p:pic>
        <p:nvPicPr>
          <p:cNvPr id="145" name="Google Shape;145;p19"/>
          <p:cNvPicPr preferRelativeResize="0"/>
          <p:nvPr/>
        </p:nvPicPr>
        <p:blipFill rotWithShape="1">
          <a:blip r:embed="rId9">
            <a:alphaModFix/>
          </a:blip>
          <a:srcRect/>
          <a:stretch/>
        </p:blipFill>
        <p:spPr>
          <a:xfrm>
            <a:off x="76200" y="55350"/>
            <a:ext cx="2143125" cy="2143125"/>
          </a:xfrm>
          <a:prstGeom prst="rect">
            <a:avLst/>
          </a:prstGeom>
          <a:noFill/>
          <a:ln>
            <a:noFill/>
          </a:ln>
        </p:spPr>
      </p:pic>
      <p:pic>
        <p:nvPicPr>
          <p:cNvPr id="146" name="Google Shape;146;p19"/>
          <p:cNvPicPr preferRelativeResize="0"/>
          <p:nvPr/>
        </p:nvPicPr>
        <p:blipFill rotWithShape="1">
          <a:blip r:embed="rId10">
            <a:alphaModFix/>
          </a:blip>
          <a:srcRect l="12439" t="13157" r="14078" b="14665"/>
          <a:stretch/>
        </p:blipFill>
        <p:spPr>
          <a:xfrm>
            <a:off x="1737825" y="21050"/>
            <a:ext cx="1043425" cy="1024900"/>
          </a:xfrm>
          <a:prstGeom prst="rect">
            <a:avLst/>
          </a:prstGeom>
          <a:noFill/>
          <a:ln>
            <a:noFill/>
          </a:ln>
        </p:spPr>
      </p:pic>
      <p:pic>
        <p:nvPicPr>
          <p:cNvPr id="147" name="Google Shape;147;p19"/>
          <p:cNvPicPr preferRelativeResize="0"/>
          <p:nvPr/>
        </p:nvPicPr>
        <p:blipFill rotWithShape="1">
          <a:blip r:embed="rId11">
            <a:alphaModFix/>
          </a:blip>
          <a:srcRect/>
          <a:stretch/>
        </p:blipFill>
        <p:spPr>
          <a:xfrm>
            <a:off x="3108375" y="55350"/>
            <a:ext cx="2762250" cy="1838160"/>
          </a:xfrm>
          <a:prstGeom prst="rect">
            <a:avLst/>
          </a:prstGeom>
          <a:noFill/>
          <a:ln>
            <a:noFill/>
          </a:ln>
        </p:spPr>
      </p:pic>
      <p:sp>
        <p:nvSpPr>
          <p:cNvPr id="148" name="Google Shape;148;p19"/>
          <p:cNvSpPr/>
          <p:nvPr/>
        </p:nvSpPr>
        <p:spPr>
          <a:xfrm rot="143">
            <a:off x="3036940" y="-20823"/>
            <a:ext cx="1300374" cy="836730"/>
          </a:xfrm>
          <a:prstGeom prst="irregularSeal1">
            <a:avLst/>
          </a:prstGeom>
          <a:solidFill>
            <a:srgbClr val="99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ja" sz="1800" b="1" i="0" u="none" strike="noStrike" cap="none">
                <a:solidFill>
                  <a:schemeClr val="lt1"/>
                </a:solidFill>
                <a:latin typeface="Arial"/>
                <a:ea typeface="Arial"/>
                <a:cs typeface="Arial"/>
                <a:sym typeface="Arial"/>
              </a:rPr>
              <a:t>30C</a:t>
            </a:r>
            <a:endParaRPr sz="1800" b="1" i="0" u="none" strike="noStrike" cap="none">
              <a:solidFill>
                <a:schemeClr val="lt1"/>
              </a:solidFill>
              <a:latin typeface="Arial"/>
              <a:ea typeface="Arial"/>
              <a:cs typeface="Arial"/>
              <a:sym typeface="Arial"/>
            </a:endParaRPr>
          </a:p>
        </p:txBody>
      </p:sp>
      <p:pic>
        <p:nvPicPr>
          <p:cNvPr id="149" name="Google Shape;149;p19"/>
          <p:cNvPicPr preferRelativeResize="0"/>
          <p:nvPr/>
        </p:nvPicPr>
        <p:blipFill>
          <a:blip r:embed="rId12">
            <a:alphaModFix/>
          </a:blip>
          <a:stretch>
            <a:fillRect/>
          </a:stretch>
        </p:blipFill>
        <p:spPr>
          <a:xfrm>
            <a:off x="76200" y="2071325"/>
            <a:ext cx="896225" cy="746850"/>
          </a:xfrm>
          <a:prstGeom prst="rect">
            <a:avLst/>
          </a:prstGeom>
          <a:noFill/>
          <a:ln>
            <a:noFill/>
          </a:ln>
        </p:spPr>
      </p:pic>
      <p:sp>
        <p:nvSpPr>
          <p:cNvPr id="150" name="Google Shape;150;p19"/>
          <p:cNvSpPr/>
          <p:nvPr/>
        </p:nvSpPr>
        <p:spPr>
          <a:xfrm>
            <a:off x="1055600" y="2420950"/>
            <a:ext cx="919800" cy="150900"/>
          </a:xfrm>
          <a:prstGeom prst="rightArrow">
            <a:avLst>
              <a:gd name="adj1" fmla="val 50000"/>
              <a:gd name="adj2" fmla="val 50000"/>
            </a:avLst>
          </a:prstGeom>
          <a:solidFill>
            <a:srgbClr val="6AA84F"/>
          </a:solidFill>
          <a:ln w="9525" cap="flat" cmpd="sng">
            <a:solidFill>
              <a:srgbClr val="274E1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151" name="Google Shape;151;p19"/>
          <p:cNvPicPr preferRelativeResize="0"/>
          <p:nvPr/>
        </p:nvPicPr>
        <p:blipFill rotWithShape="1">
          <a:blip r:embed="rId13">
            <a:alphaModFix/>
          </a:blip>
          <a:srcRect l="13150" t="4348" r="14751" b="13912"/>
          <a:stretch/>
        </p:blipFill>
        <p:spPr>
          <a:xfrm>
            <a:off x="2058575" y="1975368"/>
            <a:ext cx="919800" cy="842808"/>
          </a:xfrm>
          <a:prstGeom prst="rect">
            <a:avLst/>
          </a:prstGeom>
          <a:noFill/>
          <a:ln>
            <a:noFill/>
          </a:ln>
        </p:spPr>
      </p:pic>
      <p:pic>
        <p:nvPicPr>
          <p:cNvPr id="152" name="Google Shape;152;p19"/>
          <p:cNvPicPr preferRelativeResize="0"/>
          <p:nvPr/>
        </p:nvPicPr>
        <p:blipFill>
          <a:blip r:embed="rId14">
            <a:alphaModFix/>
          </a:blip>
          <a:stretch>
            <a:fillRect/>
          </a:stretch>
        </p:blipFill>
        <p:spPr>
          <a:xfrm>
            <a:off x="-72240" y="3583776"/>
            <a:ext cx="3152016" cy="1657350"/>
          </a:xfrm>
          <a:prstGeom prst="rect">
            <a:avLst/>
          </a:prstGeom>
          <a:noFill/>
          <a:ln>
            <a:noFill/>
          </a:ln>
        </p:spPr>
      </p:pic>
      <p:sp>
        <p:nvSpPr>
          <p:cNvPr id="153" name="Google Shape;153;p19"/>
          <p:cNvSpPr/>
          <p:nvPr/>
        </p:nvSpPr>
        <p:spPr>
          <a:xfrm rot="127">
            <a:off x="6330513" y="-20923"/>
            <a:ext cx="1466208" cy="1005804"/>
          </a:xfrm>
          <a:prstGeom prst="irregularSeal1">
            <a:avLst/>
          </a:prstGeom>
          <a:solidFill>
            <a:schemeClr val="accent5"/>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ja" sz="1000" b="1">
                <a:solidFill>
                  <a:schemeClr val="lt1"/>
                </a:solidFill>
              </a:rPr>
              <a:t>チョコレートトライフル</a:t>
            </a:r>
            <a:endParaRPr sz="1000" b="1" i="0" u="none" strike="noStrike" cap="none">
              <a:solidFill>
                <a:schemeClr val="lt1"/>
              </a:solidFill>
              <a:latin typeface="Arial"/>
              <a:ea typeface="Arial"/>
              <a:cs typeface="Arial"/>
              <a:sym typeface="Arial"/>
            </a:endParaRPr>
          </a:p>
        </p:txBody>
      </p:sp>
      <p:sp>
        <p:nvSpPr>
          <p:cNvPr id="154" name="Google Shape;154;p19"/>
          <p:cNvSpPr/>
          <p:nvPr/>
        </p:nvSpPr>
        <p:spPr>
          <a:xfrm rot="112">
            <a:off x="5523327" y="2195677"/>
            <a:ext cx="1652022" cy="994896"/>
          </a:xfrm>
          <a:prstGeom prst="irregularSeal1">
            <a:avLst/>
          </a:prstGeom>
          <a:solidFill>
            <a:srgbClr val="8E7CC3"/>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ja" sz="1100" b="1">
                <a:solidFill>
                  <a:schemeClr val="lt1"/>
                </a:solidFill>
              </a:rPr>
              <a:t>キリスト降誕のシーン</a:t>
            </a:r>
            <a:endParaRPr sz="900" b="1" i="0" u="none" strike="noStrike" cap="none">
              <a:solidFill>
                <a:schemeClr val="lt1"/>
              </a:solidFill>
              <a:latin typeface="Arial"/>
              <a:ea typeface="Arial"/>
              <a:cs typeface="Arial"/>
              <a:sym typeface="Arial"/>
            </a:endParaRPr>
          </a:p>
        </p:txBody>
      </p:sp>
      <p:sp>
        <p:nvSpPr>
          <p:cNvPr id="155" name="Google Shape;155;p19"/>
          <p:cNvSpPr/>
          <p:nvPr/>
        </p:nvSpPr>
        <p:spPr>
          <a:xfrm>
            <a:off x="76200" y="3551900"/>
            <a:ext cx="1578375" cy="402000"/>
          </a:xfrm>
          <a:prstGeom prst="flowChartPunchedTape">
            <a:avLst/>
          </a:prstGeom>
          <a:solidFill>
            <a:srgbClr val="6AA84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ja" sz="1500" b="1">
                <a:solidFill>
                  <a:schemeClr val="lt1"/>
                </a:solidFill>
              </a:rPr>
              <a:t>真夜中のミサ</a:t>
            </a:r>
            <a:endParaRPr sz="1100" b="0" i="0" u="none" strike="noStrike" cap="none">
              <a:solidFill>
                <a:srgbClr val="000000"/>
              </a:solidFill>
              <a:latin typeface="Arial"/>
              <a:ea typeface="Arial"/>
              <a:cs typeface="Arial"/>
              <a:sym typeface="Arial"/>
            </a:endParaRPr>
          </a:p>
        </p:txBody>
      </p:sp>
      <p:sp>
        <p:nvSpPr>
          <p:cNvPr id="156" name="Google Shape;156;p19"/>
          <p:cNvSpPr/>
          <p:nvPr/>
        </p:nvSpPr>
        <p:spPr>
          <a:xfrm>
            <a:off x="50875" y="208575"/>
            <a:ext cx="1651250" cy="402000"/>
          </a:xfrm>
          <a:prstGeom prst="flowChartPunchedTape">
            <a:avLst/>
          </a:prstGeom>
          <a:solidFill>
            <a:srgbClr val="F1C23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ja" sz="1500" b="1">
                <a:solidFill>
                  <a:schemeClr val="lt1"/>
                </a:solidFill>
              </a:rPr>
              <a:t>PAPAI NOEL</a:t>
            </a:r>
            <a:endParaRPr sz="1100" b="0" i="0" u="none" strike="noStrike" cap="none">
              <a:solidFill>
                <a:srgbClr val="000000"/>
              </a:solidFill>
              <a:latin typeface="Arial"/>
              <a:ea typeface="Arial"/>
              <a:cs typeface="Arial"/>
              <a:sym typeface="Arial"/>
            </a:endParaRPr>
          </a:p>
        </p:txBody>
      </p:sp>
      <p:pic>
        <p:nvPicPr>
          <p:cNvPr id="157" name="Google Shape;157;p19"/>
          <p:cNvPicPr preferRelativeResize="0"/>
          <p:nvPr/>
        </p:nvPicPr>
        <p:blipFill>
          <a:blip r:embed="rId15">
            <a:alphaModFix/>
          </a:blip>
          <a:stretch>
            <a:fillRect/>
          </a:stretch>
        </p:blipFill>
        <p:spPr>
          <a:xfrm>
            <a:off x="1019517" y="2726549"/>
            <a:ext cx="991969" cy="746850"/>
          </a:xfrm>
          <a:prstGeom prst="rect">
            <a:avLst/>
          </a:prstGeom>
          <a:noFill/>
          <a:ln w="9525" cap="flat" cmpd="sng">
            <a:solidFill>
              <a:schemeClr val="dk2"/>
            </a:solidFill>
            <a:prstDash val="solid"/>
            <a:round/>
            <a:headEnd type="none" w="sm" len="sm"/>
            <a:tailEnd type="none" w="sm" len="sm"/>
          </a:ln>
        </p:spPr>
      </p:pic>
      <p:pic>
        <p:nvPicPr>
          <p:cNvPr id="158" name="Google Shape;158;p19"/>
          <p:cNvPicPr preferRelativeResize="0"/>
          <p:nvPr/>
        </p:nvPicPr>
        <p:blipFill rotWithShape="1">
          <a:blip r:embed="rId16">
            <a:alphaModFix/>
          </a:blip>
          <a:srcRect/>
          <a:stretch/>
        </p:blipFill>
        <p:spPr>
          <a:xfrm>
            <a:off x="3670336" y="1670086"/>
            <a:ext cx="1803325" cy="18033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47"/>
                                        </p:tgtEl>
                                        <p:attrNameLst>
                                          <p:attrName>style.visibility</p:attrName>
                                        </p:attrNameLst>
                                      </p:cBhvr>
                                      <p:to>
                                        <p:strVal val="visible"/>
                                      </p:to>
                                    </p:set>
                                    <p:anim calcmode="lin" valueType="num">
                                      <p:cBhvr additive="base">
                                        <p:cTn id="7" dur="1000"/>
                                        <p:tgtEl>
                                          <p:spTgt spid="147"/>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148"/>
                                        </p:tgtEl>
                                        <p:attrNameLst>
                                          <p:attrName>style.visibility</p:attrName>
                                        </p:attrNameLst>
                                      </p:cBhvr>
                                      <p:to>
                                        <p:strVal val="visible"/>
                                      </p:to>
                                    </p:set>
                                    <p:anim calcmode="lin" valueType="num">
                                      <p:cBhvr additive="base">
                                        <p:cTn id="10" dur="1000"/>
                                        <p:tgtEl>
                                          <p:spTgt spid="148"/>
                                        </p:tgtEl>
                                        <p:attrNameLst>
                                          <p:attrName>ppt_y</p:attrName>
                                        </p:attrNameLst>
                                      </p:cBhvr>
                                      <p:tavLst>
                                        <p:tav tm="0">
                                          <p:val>
                                            <p:strVal val="#ppt_y-1"/>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1000" fill="hold"/>
                                        <p:tgtEl>
                                          <p:spTgt spid="148"/>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35"/>
                                        </p:tgtEl>
                                        <p:attrNameLst>
                                          <p:attrName>style.visibility</p:attrName>
                                        </p:attrNameLst>
                                      </p:cBhvr>
                                      <p:to>
                                        <p:strVal val="visible"/>
                                      </p:to>
                                    </p:set>
                                    <p:animEffect transition="in" filter="fade">
                                      <p:cBhvr>
                                        <p:cTn id="19" dur="1000"/>
                                        <p:tgtEl>
                                          <p:spTgt spid="135"/>
                                        </p:tgtEl>
                                      </p:cBhvr>
                                    </p:animEffect>
                                  </p:childTnLst>
                                </p:cTn>
                              </p:par>
                              <p:par>
                                <p:cTn id="20" presetID="10" presetClass="entr" presetSubtype="0" fill="hold" nodeType="withEffect">
                                  <p:stCondLst>
                                    <p:cond delay="0"/>
                                  </p:stCondLst>
                                  <p:childTnLst>
                                    <p:set>
                                      <p:cBhvr>
                                        <p:cTn id="21" dur="1" fill="hold">
                                          <p:stCondLst>
                                            <p:cond delay="0"/>
                                          </p:stCondLst>
                                        </p:cTn>
                                        <p:tgtEl>
                                          <p:spTgt spid="153"/>
                                        </p:tgtEl>
                                        <p:attrNameLst>
                                          <p:attrName>style.visibility</p:attrName>
                                        </p:attrNameLst>
                                      </p:cBhvr>
                                      <p:to>
                                        <p:strVal val="visible"/>
                                      </p:to>
                                    </p:set>
                                    <p:animEffect transition="in" filter="fade">
                                      <p:cBhvr>
                                        <p:cTn id="22" dur="1000"/>
                                        <p:tgtEl>
                                          <p:spTgt spid="15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136"/>
                                        </p:tgtEl>
                                        <p:attrNameLst>
                                          <p:attrName>style.visibility</p:attrName>
                                        </p:attrNameLst>
                                      </p:cBhvr>
                                      <p:to>
                                        <p:strVal val="visible"/>
                                      </p:to>
                                    </p:set>
                                    <p:anim calcmode="lin" valueType="num">
                                      <p:cBhvr additive="base">
                                        <p:cTn id="27" dur="1000"/>
                                        <p:tgtEl>
                                          <p:spTgt spid="136"/>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34"/>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15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37"/>
                                        </p:tgtEl>
                                        <p:attrNameLst>
                                          <p:attrName>style.visibility</p:attrName>
                                        </p:attrNameLst>
                                      </p:cBhvr>
                                      <p:to>
                                        <p:strVal val="visible"/>
                                      </p:to>
                                    </p:set>
                                    <p:anim calcmode="lin" valueType="num">
                                      <p:cBhvr additive="base">
                                        <p:cTn id="38" dur="1000"/>
                                        <p:tgtEl>
                                          <p:spTgt spid="137"/>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138"/>
                                        </p:tgtEl>
                                        <p:attrNameLst>
                                          <p:attrName>style.visibility</p:attrName>
                                        </p:attrNameLst>
                                      </p:cBhvr>
                                      <p:to>
                                        <p:strVal val="visible"/>
                                      </p:to>
                                    </p:set>
                                    <p:anim calcmode="lin" valueType="num">
                                      <p:cBhvr additive="base">
                                        <p:cTn id="43" dur="1000"/>
                                        <p:tgtEl>
                                          <p:spTgt spid="138"/>
                                        </p:tgtEl>
                                        <p:attrNameLst>
                                          <p:attrName>ppt_w</p:attrName>
                                        </p:attrNameLst>
                                      </p:cBhvr>
                                      <p:tavLst>
                                        <p:tav tm="0">
                                          <p:val>
                                            <p:strVal val="0"/>
                                          </p:val>
                                        </p:tav>
                                        <p:tav tm="100000">
                                          <p:val>
                                            <p:strVal val="#ppt_w"/>
                                          </p:val>
                                        </p:tav>
                                      </p:tavLst>
                                    </p:anim>
                                    <p:anim calcmode="lin" valueType="num">
                                      <p:cBhvr additive="base">
                                        <p:cTn id="44" dur="1000"/>
                                        <p:tgtEl>
                                          <p:spTgt spid="138"/>
                                        </p:tgtEl>
                                        <p:attrNameLst>
                                          <p:attrName>ppt_h</p:attrName>
                                        </p:attrNameLst>
                                      </p:cBhvr>
                                      <p:tavLst>
                                        <p:tav tm="0">
                                          <p:val>
                                            <p:strVal val="0"/>
                                          </p:val>
                                        </p:tav>
                                        <p:tav tm="100000">
                                          <p:val>
                                            <p:strVal val="#ppt_h"/>
                                          </p:val>
                                        </p:tav>
                                      </p:tavLst>
                                    </p:anim>
                                  </p:childTnLst>
                                </p:cTn>
                              </p:par>
                            </p:childTnLst>
                          </p:cTn>
                        </p:par>
                        <p:par>
                          <p:cTn id="45" fill="hold">
                            <p:stCondLst>
                              <p:cond delay="1000"/>
                            </p:stCondLst>
                            <p:childTnLst>
                              <p:par>
                                <p:cTn id="46" presetID="2" presetClass="entr" presetSubtype="4" fill="hold" nodeType="afterEffect">
                                  <p:stCondLst>
                                    <p:cond delay="0"/>
                                  </p:stCondLst>
                                  <p:childTnLst>
                                    <p:set>
                                      <p:cBhvr>
                                        <p:cTn id="47" dur="1" fill="hold">
                                          <p:stCondLst>
                                            <p:cond delay="0"/>
                                          </p:stCondLst>
                                        </p:cTn>
                                        <p:tgtEl>
                                          <p:spTgt spid="139"/>
                                        </p:tgtEl>
                                        <p:attrNameLst>
                                          <p:attrName>style.visibility</p:attrName>
                                        </p:attrNameLst>
                                      </p:cBhvr>
                                      <p:to>
                                        <p:strVal val="visible"/>
                                      </p:to>
                                    </p:set>
                                    <p:anim calcmode="lin" valueType="num">
                                      <p:cBhvr additive="base">
                                        <p:cTn id="48" dur="1000"/>
                                        <p:tgtEl>
                                          <p:spTgt spid="139"/>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nodeType="clickEffect">
                                  <p:stCondLst>
                                    <p:cond delay="0"/>
                                  </p:stCondLst>
                                  <p:childTnLst>
                                    <p:set>
                                      <p:cBhvr>
                                        <p:cTn id="52" dur="1" fill="hold">
                                          <p:stCondLst>
                                            <p:cond delay="0"/>
                                          </p:stCondLst>
                                        </p:cTn>
                                        <p:tgtEl>
                                          <p:spTgt spid="146"/>
                                        </p:tgtEl>
                                        <p:attrNameLst>
                                          <p:attrName>style.visibility</p:attrName>
                                        </p:attrNameLst>
                                      </p:cBhvr>
                                      <p:to>
                                        <p:strVal val="visible"/>
                                      </p:to>
                                    </p:set>
                                    <p:anim calcmode="lin" valueType="num">
                                      <p:cBhvr additive="base">
                                        <p:cTn id="53" dur="1000"/>
                                        <p:tgtEl>
                                          <p:spTgt spid="146"/>
                                        </p:tgtEl>
                                        <p:attrNameLst>
                                          <p:attrName>ppt_w</p:attrName>
                                        </p:attrNameLst>
                                      </p:cBhvr>
                                      <p:tavLst>
                                        <p:tav tm="0">
                                          <p:val>
                                            <p:strVal val="0"/>
                                          </p:val>
                                        </p:tav>
                                        <p:tav tm="100000">
                                          <p:val>
                                            <p:strVal val="#ppt_w"/>
                                          </p:val>
                                        </p:tav>
                                      </p:tavLst>
                                    </p:anim>
                                    <p:anim calcmode="lin" valueType="num">
                                      <p:cBhvr additive="base">
                                        <p:cTn id="54" dur="1000"/>
                                        <p:tgtEl>
                                          <p:spTgt spid="146"/>
                                        </p:tgtEl>
                                        <p:attrNameLst>
                                          <p:attrName>ppt_h</p:attrName>
                                        </p:attrNameLst>
                                      </p:cBhvr>
                                      <p:tavLst>
                                        <p:tav tm="0">
                                          <p:val>
                                            <p:str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56"/>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4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4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150"/>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5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152"/>
                                        </p:tgtEl>
                                        <p:attrNameLst>
                                          <p:attrName>style.visibility</p:attrName>
                                        </p:attrNameLst>
                                      </p:cBhvr>
                                      <p:to>
                                        <p:strVal val="visible"/>
                                      </p:to>
                                    </p:set>
                                    <p:animEffect transition="in" filter="fade">
                                      <p:cBhvr>
                                        <p:cTn id="75" dur="1000"/>
                                        <p:tgtEl>
                                          <p:spTgt spid="152"/>
                                        </p:tgtEl>
                                      </p:cBhvr>
                                    </p:animEffect>
                                  </p:childTnLst>
                                </p:cTn>
                              </p:par>
                              <p:par>
                                <p:cTn id="76" presetID="10" presetClass="entr" presetSubtype="0" fill="hold" nodeType="withEffect">
                                  <p:stCondLst>
                                    <p:cond delay="0"/>
                                  </p:stCondLst>
                                  <p:childTnLst>
                                    <p:set>
                                      <p:cBhvr>
                                        <p:cTn id="77" dur="1" fill="hold">
                                          <p:stCondLst>
                                            <p:cond delay="0"/>
                                          </p:stCondLst>
                                        </p:cTn>
                                        <p:tgtEl>
                                          <p:spTgt spid="155"/>
                                        </p:tgtEl>
                                        <p:attrNameLst>
                                          <p:attrName>style.visibility</p:attrName>
                                        </p:attrNameLst>
                                      </p:cBhvr>
                                      <p:to>
                                        <p:strVal val="visible"/>
                                      </p:to>
                                    </p:set>
                                    <p:animEffect transition="in" filter="fade">
                                      <p:cBhvr>
                                        <p:cTn id="78" dur="1000"/>
                                        <p:tgtEl>
                                          <p:spTgt spid="155"/>
                                        </p:tgtEl>
                                      </p:cBhvr>
                                    </p:animEffect>
                                  </p:childTnLst>
                                </p:cTn>
                              </p:par>
                              <p:par>
                                <p:cTn id="79" presetID="10" presetClass="entr" presetSubtype="0" fill="hold" nodeType="withEffect">
                                  <p:stCondLst>
                                    <p:cond delay="0"/>
                                  </p:stCondLst>
                                  <p:childTnLst>
                                    <p:set>
                                      <p:cBhvr>
                                        <p:cTn id="80" dur="1" fill="hold">
                                          <p:stCondLst>
                                            <p:cond delay="0"/>
                                          </p:stCondLst>
                                        </p:cTn>
                                        <p:tgtEl>
                                          <p:spTgt spid="157"/>
                                        </p:tgtEl>
                                        <p:attrNameLst>
                                          <p:attrName>style.visibility</p:attrName>
                                        </p:attrNameLst>
                                      </p:cBhvr>
                                      <p:to>
                                        <p:strVal val="visible"/>
                                      </p:to>
                                    </p:set>
                                    <p:animEffect transition="in" filter="fade">
                                      <p:cBhvr>
                                        <p:cTn id="81" dur="1000"/>
                                        <p:tgtEl>
                                          <p:spTgt spid="157"/>
                                        </p:tgtEl>
                                      </p:cBhvr>
                                    </p:animEffect>
                                  </p:childTnLst>
                                </p:cTn>
                              </p:par>
                            </p:childTnLst>
                          </p:cTn>
                        </p:par>
                      </p:childTnLst>
                    </p:cTn>
                  </p:par>
                  <p:par>
                    <p:cTn id="82" fill="hold">
                      <p:stCondLst>
                        <p:cond delay="indefinite"/>
                      </p:stCondLst>
                      <p:childTnLst>
                        <p:par>
                          <p:cTn id="83" fill="hold">
                            <p:stCondLst>
                              <p:cond delay="0"/>
                            </p:stCondLst>
                            <p:childTnLst>
                              <p:par>
                                <p:cTn id="84" presetID="23" presetClass="entr" presetSubtype="16" fill="hold" nodeType="clickEffect">
                                  <p:stCondLst>
                                    <p:cond delay="0"/>
                                  </p:stCondLst>
                                  <p:childTnLst>
                                    <p:set>
                                      <p:cBhvr>
                                        <p:cTn id="85" dur="1" fill="hold">
                                          <p:stCondLst>
                                            <p:cond delay="0"/>
                                          </p:stCondLst>
                                        </p:cTn>
                                        <p:tgtEl>
                                          <p:spTgt spid="158"/>
                                        </p:tgtEl>
                                        <p:attrNameLst>
                                          <p:attrName>style.visibility</p:attrName>
                                        </p:attrNameLst>
                                      </p:cBhvr>
                                      <p:to>
                                        <p:strVal val="visible"/>
                                      </p:to>
                                    </p:set>
                                    <p:anim calcmode="lin" valueType="num">
                                      <p:cBhvr additive="base">
                                        <p:cTn id="86" dur="1000"/>
                                        <p:tgtEl>
                                          <p:spTgt spid="158"/>
                                        </p:tgtEl>
                                        <p:attrNameLst>
                                          <p:attrName>ppt_w</p:attrName>
                                        </p:attrNameLst>
                                      </p:cBhvr>
                                      <p:tavLst>
                                        <p:tav tm="0">
                                          <p:val>
                                            <p:strVal val="0"/>
                                          </p:val>
                                        </p:tav>
                                        <p:tav tm="100000">
                                          <p:val>
                                            <p:strVal val="#ppt_w"/>
                                          </p:val>
                                        </p:tav>
                                      </p:tavLst>
                                    </p:anim>
                                    <p:anim calcmode="lin" valueType="num">
                                      <p:cBhvr additive="base">
                                        <p:cTn id="87" dur="1000"/>
                                        <p:tgtEl>
                                          <p:spTgt spid="158"/>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2"/>
        <p:cNvGrpSpPr/>
        <p:nvPr/>
      </p:nvGrpSpPr>
      <p:grpSpPr>
        <a:xfrm>
          <a:off x="0" y="0"/>
          <a:ext cx="0" cy="0"/>
          <a:chOff x="0" y="0"/>
          <a:chExt cx="0" cy="0"/>
        </a:xfrm>
      </p:grpSpPr>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8142" y="3498989"/>
            <a:ext cx="2195508" cy="1644512"/>
          </a:xfrm>
          <a:prstGeom prst="rect">
            <a:avLst/>
          </a:prstGeom>
        </p:spPr>
      </p:pic>
      <p:pic>
        <p:nvPicPr>
          <p:cNvPr id="164" name="Google Shape;164;p20"/>
          <p:cNvPicPr preferRelativeResize="0"/>
          <p:nvPr/>
        </p:nvPicPr>
        <p:blipFill rotWithShape="1">
          <a:blip r:embed="rId5">
            <a:alphaModFix/>
          </a:blip>
          <a:srcRect/>
          <a:stretch/>
        </p:blipFill>
        <p:spPr>
          <a:xfrm>
            <a:off x="3108375" y="55350"/>
            <a:ext cx="2762250" cy="1838160"/>
          </a:xfrm>
          <a:prstGeom prst="rect">
            <a:avLst/>
          </a:prstGeom>
          <a:noFill/>
          <a:ln>
            <a:noFill/>
          </a:ln>
        </p:spPr>
      </p:pic>
      <p:sp>
        <p:nvSpPr>
          <p:cNvPr id="165" name="Google Shape;165;p20"/>
          <p:cNvSpPr/>
          <p:nvPr/>
        </p:nvSpPr>
        <p:spPr>
          <a:xfrm rot="143">
            <a:off x="3036940" y="-20823"/>
            <a:ext cx="1300374" cy="836730"/>
          </a:xfrm>
          <a:prstGeom prst="irregularSeal1">
            <a:avLst/>
          </a:prstGeom>
          <a:solidFill>
            <a:srgbClr val="99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ja" sz="1800" b="1" i="0" u="none" strike="noStrike" cap="none">
                <a:solidFill>
                  <a:schemeClr val="lt1"/>
                </a:solidFill>
                <a:latin typeface="Arial"/>
                <a:ea typeface="Arial"/>
                <a:cs typeface="Arial"/>
                <a:sym typeface="Arial"/>
              </a:rPr>
              <a:t>40C</a:t>
            </a:r>
            <a:endParaRPr sz="1800" b="1" i="0" u="none" strike="noStrike" cap="none">
              <a:solidFill>
                <a:schemeClr val="lt1"/>
              </a:solidFill>
              <a:latin typeface="Arial"/>
              <a:ea typeface="Arial"/>
              <a:cs typeface="Arial"/>
              <a:sym typeface="Arial"/>
            </a:endParaRPr>
          </a:p>
        </p:txBody>
      </p:sp>
      <p:pic>
        <p:nvPicPr>
          <p:cNvPr id="167" name="Google Shape;167;p20"/>
          <p:cNvPicPr preferRelativeResize="0"/>
          <p:nvPr/>
        </p:nvPicPr>
        <p:blipFill>
          <a:blip r:embed="rId6">
            <a:alphaModFix/>
          </a:blip>
          <a:stretch>
            <a:fillRect/>
          </a:stretch>
        </p:blipFill>
        <p:spPr>
          <a:xfrm>
            <a:off x="7088875" y="55350"/>
            <a:ext cx="1898575" cy="1422099"/>
          </a:xfrm>
          <a:prstGeom prst="rect">
            <a:avLst/>
          </a:prstGeom>
          <a:noFill/>
          <a:ln w="9525" cap="flat" cmpd="sng">
            <a:solidFill>
              <a:schemeClr val="dk2"/>
            </a:solidFill>
            <a:prstDash val="solid"/>
            <a:round/>
            <a:headEnd type="none" w="sm" len="sm"/>
            <a:tailEnd type="none" w="sm" len="sm"/>
          </a:ln>
        </p:spPr>
      </p:pic>
      <p:pic>
        <p:nvPicPr>
          <p:cNvPr id="168" name="Google Shape;168;p20"/>
          <p:cNvPicPr preferRelativeResize="0"/>
          <p:nvPr/>
        </p:nvPicPr>
        <p:blipFill>
          <a:blip r:embed="rId7">
            <a:alphaModFix/>
          </a:blip>
          <a:stretch>
            <a:fillRect/>
          </a:stretch>
        </p:blipFill>
        <p:spPr>
          <a:xfrm>
            <a:off x="6279150" y="1477450"/>
            <a:ext cx="1549125" cy="1549125"/>
          </a:xfrm>
          <a:prstGeom prst="rect">
            <a:avLst/>
          </a:prstGeom>
          <a:noFill/>
          <a:ln w="9525" cap="flat" cmpd="sng">
            <a:solidFill>
              <a:schemeClr val="dk2"/>
            </a:solidFill>
            <a:prstDash val="solid"/>
            <a:round/>
            <a:headEnd type="none" w="sm" len="sm"/>
            <a:tailEnd type="none" w="sm" len="sm"/>
          </a:ln>
        </p:spPr>
      </p:pic>
      <p:pic>
        <p:nvPicPr>
          <p:cNvPr id="169" name="Google Shape;169;p20"/>
          <p:cNvPicPr preferRelativeResize="0"/>
          <p:nvPr/>
        </p:nvPicPr>
        <p:blipFill>
          <a:blip r:embed="rId8">
            <a:alphaModFix/>
          </a:blip>
          <a:stretch>
            <a:fillRect/>
          </a:stretch>
        </p:blipFill>
        <p:spPr>
          <a:xfrm>
            <a:off x="6347819" y="3111050"/>
            <a:ext cx="2639630" cy="1977175"/>
          </a:xfrm>
          <a:prstGeom prst="rect">
            <a:avLst/>
          </a:prstGeom>
          <a:noFill/>
          <a:ln w="9525" cap="flat" cmpd="sng">
            <a:solidFill>
              <a:schemeClr val="dk2"/>
            </a:solidFill>
            <a:prstDash val="solid"/>
            <a:round/>
            <a:headEnd type="none" w="sm" len="sm"/>
            <a:tailEnd type="none" w="sm" len="sm"/>
          </a:ln>
        </p:spPr>
      </p:pic>
      <p:pic>
        <p:nvPicPr>
          <p:cNvPr id="170" name="Google Shape;170;p20"/>
          <p:cNvPicPr preferRelativeResize="0"/>
          <p:nvPr/>
        </p:nvPicPr>
        <p:blipFill rotWithShape="1">
          <a:blip r:embed="rId9">
            <a:alphaModFix/>
          </a:blip>
          <a:srcRect l="11938" t="11158" r="11339"/>
          <a:stretch/>
        </p:blipFill>
        <p:spPr>
          <a:xfrm>
            <a:off x="-11500" y="-68275"/>
            <a:ext cx="2229078" cy="1516950"/>
          </a:xfrm>
          <a:prstGeom prst="rect">
            <a:avLst/>
          </a:prstGeom>
          <a:noFill/>
          <a:ln>
            <a:noFill/>
          </a:ln>
        </p:spPr>
      </p:pic>
      <p:pic>
        <p:nvPicPr>
          <p:cNvPr id="171" name="Google Shape;171;p20"/>
          <p:cNvPicPr preferRelativeResize="0"/>
          <p:nvPr/>
        </p:nvPicPr>
        <p:blipFill rotWithShape="1">
          <a:blip r:embed="rId10">
            <a:alphaModFix/>
          </a:blip>
          <a:srcRect/>
          <a:stretch/>
        </p:blipFill>
        <p:spPr>
          <a:xfrm>
            <a:off x="315911" y="1162825"/>
            <a:ext cx="2548975" cy="2548975"/>
          </a:xfrm>
          <a:prstGeom prst="rect">
            <a:avLst/>
          </a:prstGeom>
          <a:noFill/>
          <a:ln>
            <a:noFill/>
          </a:ln>
        </p:spPr>
      </p:pic>
      <p:pic>
        <p:nvPicPr>
          <p:cNvPr id="172" name="Google Shape;172;p20"/>
          <p:cNvPicPr preferRelativeResize="0"/>
          <p:nvPr/>
        </p:nvPicPr>
        <p:blipFill rotWithShape="1">
          <a:blip r:embed="rId11">
            <a:alphaModFix/>
          </a:blip>
          <a:srcRect l="17813" t="18528" r="15617" b="16755"/>
          <a:stretch/>
        </p:blipFill>
        <p:spPr>
          <a:xfrm>
            <a:off x="-4425" y="2951600"/>
            <a:ext cx="805375" cy="782975"/>
          </a:xfrm>
          <a:prstGeom prst="rect">
            <a:avLst/>
          </a:prstGeom>
          <a:noFill/>
          <a:ln>
            <a:noFill/>
          </a:ln>
        </p:spPr>
      </p:pic>
      <p:pic>
        <p:nvPicPr>
          <p:cNvPr id="173" name="Google Shape;173;p20"/>
          <p:cNvPicPr preferRelativeResize="0"/>
          <p:nvPr/>
        </p:nvPicPr>
        <p:blipFill rotWithShape="1">
          <a:blip r:embed="rId12">
            <a:alphaModFix/>
          </a:blip>
          <a:srcRect l="13150" t="4348" r="14751" b="13912"/>
          <a:stretch/>
        </p:blipFill>
        <p:spPr>
          <a:xfrm>
            <a:off x="2258570" y="705625"/>
            <a:ext cx="1109256" cy="1016408"/>
          </a:xfrm>
          <a:prstGeom prst="rect">
            <a:avLst/>
          </a:prstGeom>
          <a:noFill/>
          <a:ln>
            <a:noFill/>
          </a:ln>
        </p:spPr>
      </p:pic>
      <p:sp>
        <p:nvSpPr>
          <p:cNvPr id="13" name="Google Shape;165;p20"/>
          <p:cNvSpPr/>
          <p:nvPr/>
        </p:nvSpPr>
        <p:spPr>
          <a:xfrm rot="143">
            <a:off x="5919533" y="20992"/>
            <a:ext cx="1691712" cy="836730"/>
          </a:xfrm>
          <a:prstGeom prst="irregularSeal1">
            <a:avLst/>
          </a:prstGeom>
          <a:solidFill>
            <a:schemeClr val="accent5">
              <a:lumMod val="7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lvl="0" algn="ctr">
              <a:buSzPts val="1800"/>
            </a:pPr>
            <a:r>
              <a:rPr lang="ja-JP" altLang="en-US" sz="1800" b="1" dirty="0">
                <a:solidFill>
                  <a:schemeClr val="lt1"/>
                </a:solidFill>
              </a:rPr>
              <a:t>七面鳥</a:t>
            </a:r>
            <a:endParaRPr sz="1800" b="1" i="0" u="none" strike="noStrike" cap="none" dirty="0">
              <a:solidFill>
                <a:schemeClr val="lt1"/>
              </a:solidFill>
              <a:latin typeface="Arial"/>
              <a:ea typeface="Arial"/>
              <a:cs typeface="Arial"/>
              <a:sym typeface="Arial"/>
            </a:endParaRPr>
          </a:p>
        </p:txBody>
      </p:sp>
      <p:sp>
        <p:nvSpPr>
          <p:cNvPr id="14" name="Google Shape;165;p20"/>
          <p:cNvSpPr/>
          <p:nvPr/>
        </p:nvSpPr>
        <p:spPr>
          <a:xfrm rot="143">
            <a:off x="7295719" y="1516234"/>
            <a:ext cx="1691712" cy="836730"/>
          </a:xfrm>
          <a:prstGeom prst="irregularSeal1">
            <a:avLst/>
          </a:prstGeom>
          <a:solidFill>
            <a:schemeClr val="accent4">
              <a:lumMod val="7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lvl="0" algn="ctr">
              <a:buSzPts val="1800"/>
            </a:pPr>
            <a:r>
              <a:rPr lang="ja-JP" altLang="en-US" sz="1200" b="1" dirty="0">
                <a:solidFill>
                  <a:schemeClr val="lt1"/>
                </a:solidFill>
              </a:rPr>
              <a:t>フルーツプディング</a:t>
            </a:r>
            <a:endParaRPr sz="1200" b="1" i="0" u="none" strike="noStrike" cap="none" dirty="0">
              <a:solidFill>
                <a:schemeClr val="lt1"/>
              </a:solidFill>
              <a:sym typeface="Arial"/>
            </a:endParaRPr>
          </a:p>
        </p:txBody>
      </p:sp>
      <p:sp>
        <p:nvSpPr>
          <p:cNvPr id="2" name="AutoShape 2" descr="Surfing Santa visits Soldiers Beach on Christmas Day | Daily Telegraph さん"/>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 name="AutoShape 6" descr="Surfing Santa visits Soldiers Beach on Christmas Day | Daily Telegraph さん"/>
          <p:cNvSpPr>
            <a:spLocks noChangeAspect="1" noChangeArrowheads="1"/>
          </p:cNvSpPr>
          <p:nvPr/>
        </p:nvSpPr>
        <p:spPr bwMode="auto">
          <a:xfrm>
            <a:off x="155575" y="3687806"/>
            <a:ext cx="22860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66" name="Google Shape;166;p20"/>
          <p:cNvPicPr preferRelativeResize="0"/>
          <p:nvPr/>
        </p:nvPicPr>
        <p:blipFill>
          <a:blip r:embed="rId13">
            <a:alphaModFix/>
          </a:blip>
          <a:stretch>
            <a:fillRect/>
          </a:stretch>
        </p:blipFill>
        <p:spPr>
          <a:xfrm>
            <a:off x="2217578" y="3193922"/>
            <a:ext cx="3923912" cy="1846360"/>
          </a:xfrm>
          <a:prstGeom prst="rect">
            <a:avLst/>
          </a:prstGeom>
          <a:noFill/>
          <a:ln w="9525" cap="flat" cmpd="sng">
            <a:solidFill>
              <a:schemeClr val="dk2"/>
            </a:solidFill>
            <a:prstDash val="solid"/>
            <a:round/>
            <a:headEnd type="none" w="sm" len="sm"/>
            <a:tailEnd type="none" w="sm" len="sm"/>
          </a:ln>
        </p:spPr>
      </p:pic>
      <p:pic>
        <p:nvPicPr>
          <p:cNvPr id="163" name="Google Shape;163;p20"/>
          <p:cNvPicPr preferRelativeResize="0"/>
          <p:nvPr/>
        </p:nvPicPr>
        <p:blipFill rotWithShape="1">
          <a:blip r:embed="rId14">
            <a:alphaModFix/>
          </a:blip>
          <a:srcRect/>
          <a:stretch/>
        </p:blipFill>
        <p:spPr>
          <a:xfrm>
            <a:off x="3622713" y="1683836"/>
            <a:ext cx="1898575" cy="17758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5"/>
                                        </p:tgtEl>
                                        <p:attrNameLst>
                                          <p:attrName>style.visibility</p:attrName>
                                        </p:attrNameLst>
                                      </p:cBhvr>
                                      <p:to>
                                        <p:strVal val="visible"/>
                                      </p:to>
                                    </p:set>
                                    <p:animEffect transition="in" filter="fade">
                                      <p:cBhvr>
                                        <p:cTn id="7" dur="500"/>
                                        <p:tgtEl>
                                          <p:spTgt spid="165"/>
                                        </p:tgtEl>
                                      </p:cBhvr>
                                    </p:animEffect>
                                  </p:childTnLst>
                                </p:cTn>
                              </p:par>
                              <p:par>
                                <p:cTn id="8" presetID="10" presetClass="entr" presetSubtype="0" fill="hold" nodeType="withEffect">
                                  <p:stCondLst>
                                    <p:cond delay="0"/>
                                  </p:stCondLst>
                                  <p:childTnLst>
                                    <p:set>
                                      <p:cBhvr>
                                        <p:cTn id="9" dur="1" fill="hold">
                                          <p:stCondLst>
                                            <p:cond delay="0"/>
                                          </p:stCondLst>
                                        </p:cTn>
                                        <p:tgtEl>
                                          <p:spTgt spid="164"/>
                                        </p:tgtEl>
                                        <p:attrNameLst>
                                          <p:attrName>style.visibility</p:attrName>
                                        </p:attrNameLst>
                                      </p:cBhvr>
                                      <p:to>
                                        <p:strVal val="visible"/>
                                      </p:to>
                                    </p:set>
                                    <p:animEffect transition="in" filter="fade">
                                      <p:cBhvr>
                                        <p:cTn id="10" dur="500"/>
                                        <p:tgtEl>
                                          <p:spTgt spid="16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67"/>
                                        </p:tgtEl>
                                        <p:attrNameLst>
                                          <p:attrName>style.visibility</p:attrName>
                                        </p:attrNameLst>
                                      </p:cBhvr>
                                      <p:to>
                                        <p:strVal val="visible"/>
                                      </p:to>
                                    </p:set>
                                    <p:anim calcmode="lin" valueType="num">
                                      <p:cBhvr additive="base">
                                        <p:cTn id="15" dur="500" fill="hold"/>
                                        <p:tgtEl>
                                          <p:spTgt spid="167"/>
                                        </p:tgtEl>
                                        <p:attrNameLst>
                                          <p:attrName>ppt_x</p:attrName>
                                        </p:attrNameLst>
                                      </p:cBhvr>
                                      <p:tavLst>
                                        <p:tav tm="0">
                                          <p:val>
                                            <p:strVal val="#ppt_x"/>
                                          </p:val>
                                        </p:tav>
                                        <p:tav tm="100000">
                                          <p:val>
                                            <p:strVal val="#ppt_x"/>
                                          </p:val>
                                        </p:tav>
                                      </p:tavLst>
                                    </p:anim>
                                    <p:anim calcmode="lin" valueType="num">
                                      <p:cBhvr additive="base">
                                        <p:cTn id="16" dur="500" fill="hold"/>
                                        <p:tgtEl>
                                          <p:spTgt spid="16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500"/>
                                        <p:tgtEl>
                                          <p:spTgt spid="14"/>
                                        </p:tgtEl>
                                      </p:cBhvr>
                                    </p:animEffect>
                                  </p:childTnLst>
                                </p:cTn>
                              </p:par>
                              <p:par>
                                <p:cTn id="26" presetID="10" presetClass="entr" presetSubtype="0" fill="hold" nodeType="withEffect">
                                  <p:stCondLst>
                                    <p:cond delay="0"/>
                                  </p:stCondLst>
                                  <p:childTnLst>
                                    <p:set>
                                      <p:cBhvr>
                                        <p:cTn id="27" dur="1" fill="hold">
                                          <p:stCondLst>
                                            <p:cond delay="0"/>
                                          </p:stCondLst>
                                        </p:cTn>
                                        <p:tgtEl>
                                          <p:spTgt spid="168"/>
                                        </p:tgtEl>
                                        <p:attrNameLst>
                                          <p:attrName>style.visibility</p:attrName>
                                        </p:attrNameLst>
                                      </p:cBhvr>
                                      <p:to>
                                        <p:strVal val="visible"/>
                                      </p:to>
                                    </p:set>
                                    <p:animEffect transition="in" filter="fade">
                                      <p:cBhvr>
                                        <p:cTn id="28" dur="500"/>
                                        <p:tgtEl>
                                          <p:spTgt spid="16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69"/>
                                        </p:tgtEl>
                                        <p:attrNameLst>
                                          <p:attrName>style.visibility</p:attrName>
                                        </p:attrNameLst>
                                      </p:cBhvr>
                                      <p:to>
                                        <p:strVal val="visible"/>
                                      </p:to>
                                    </p:set>
                                    <p:animEffect transition="in" filter="fade">
                                      <p:cBhvr>
                                        <p:cTn id="33" dur="500"/>
                                        <p:tgtEl>
                                          <p:spTgt spid="169"/>
                                        </p:tgtEl>
                                      </p:cBhvr>
                                    </p:animEffect>
                                  </p:childTnLst>
                                </p:cTn>
                              </p:par>
                              <p:par>
                                <p:cTn id="34" presetID="10" presetClass="entr" presetSubtype="0" fill="hold" nodeType="with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72"/>
                                        </p:tgtEl>
                                        <p:attrNameLst>
                                          <p:attrName>style.visibility</p:attrName>
                                        </p:attrNameLst>
                                      </p:cBhvr>
                                      <p:to>
                                        <p:strVal val="visible"/>
                                      </p:to>
                                    </p:set>
                                    <p:animEffect transition="in" filter="fade">
                                      <p:cBhvr>
                                        <p:cTn id="41" dur="500"/>
                                        <p:tgtEl>
                                          <p:spTgt spid="172"/>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170"/>
                                        </p:tgtEl>
                                        <p:attrNameLst>
                                          <p:attrName>style.visibility</p:attrName>
                                        </p:attrNameLst>
                                      </p:cBhvr>
                                      <p:to>
                                        <p:strVal val="visible"/>
                                      </p:to>
                                    </p:set>
                                    <p:anim calcmode="lin" valueType="num">
                                      <p:cBhvr additive="base">
                                        <p:cTn id="46" dur="500" fill="hold"/>
                                        <p:tgtEl>
                                          <p:spTgt spid="170"/>
                                        </p:tgtEl>
                                        <p:attrNameLst>
                                          <p:attrName>ppt_x</p:attrName>
                                        </p:attrNameLst>
                                      </p:cBhvr>
                                      <p:tavLst>
                                        <p:tav tm="0">
                                          <p:val>
                                            <p:strVal val="#ppt_x"/>
                                          </p:val>
                                        </p:tav>
                                        <p:tav tm="100000">
                                          <p:val>
                                            <p:strVal val="#ppt_x"/>
                                          </p:val>
                                        </p:tav>
                                      </p:tavLst>
                                    </p:anim>
                                    <p:anim calcmode="lin" valueType="num">
                                      <p:cBhvr additive="base">
                                        <p:cTn id="47" dur="500" fill="hold"/>
                                        <p:tgtEl>
                                          <p:spTgt spid="170"/>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171"/>
                                        </p:tgtEl>
                                        <p:attrNameLst>
                                          <p:attrName>style.visibility</p:attrName>
                                        </p:attrNameLst>
                                      </p:cBhvr>
                                      <p:to>
                                        <p:strVal val="visible"/>
                                      </p:to>
                                    </p:set>
                                    <p:anim calcmode="lin" valueType="num">
                                      <p:cBhvr additive="base">
                                        <p:cTn id="50" dur="500" fill="hold"/>
                                        <p:tgtEl>
                                          <p:spTgt spid="171"/>
                                        </p:tgtEl>
                                        <p:attrNameLst>
                                          <p:attrName>ppt_x</p:attrName>
                                        </p:attrNameLst>
                                      </p:cBhvr>
                                      <p:tavLst>
                                        <p:tav tm="0">
                                          <p:val>
                                            <p:strVal val="#ppt_x"/>
                                          </p:val>
                                        </p:tav>
                                        <p:tav tm="100000">
                                          <p:val>
                                            <p:strVal val="#ppt_x"/>
                                          </p:val>
                                        </p:tav>
                                      </p:tavLst>
                                    </p:anim>
                                    <p:anim calcmode="lin" valueType="num">
                                      <p:cBhvr additive="base">
                                        <p:cTn id="51" dur="500" fill="hold"/>
                                        <p:tgtEl>
                                          <p:spTgt spid="171"/>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173"/>
                                        </p:tgtEl>
                                        <p:attrNameLst>
                                          <p:attrName>style.visibility</p:attrName>
                                        </p:attrNameLst>
                                      </p:cBhvr>
                                      <p:to>
                                        <p:strVal val="visible"/>
                                      </p:to>
                                    </p:set>
                                    <p:anim calcmode="lin" valueType="num">
                                      <p:cBhvr additive="base">
                                        <p:cTn id="54" dur="500" fill="hold"/>
                                        <p:tgtEl>
                                          <p:spTgt spid="173"/>
                                        </p:tgtEl>
                                        <p:attrNameLst>
                                          <p:attrName>ppt_x</p:attrName>
                                        </p:attrNameLst>
                                      </p:cBhvr>
                                      <p:tavLst>
                                        <p:tav tm="0">
                                          <p:val>
                                            <p:strVal val="#ppt_x"/>
                                          </p:val>
                                        </p:tav>
                                        <p:tav tm="100000">
                                          <p:val>
                                            <p:strVal val="#ppt_x"/>
                                          </p:val>
                                        </p:tav>
                                      </p:tavLst>
                                    </p:anim>
                                    <p:anim calcmode="lin" valueType="num">
                                      <p:cBhvr additive="base">
                                        <p:cTn id="55" dur="500" fill="hold"/>
                                        <p:tgtEl>
                                          <p:spTgt spid="173"/>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66"/>
                                        </p:tgtEl>
                                        <p:attrNameLst>
                                          <p:attrName>style.visibility</p:attrName>
                                        </p:attrNameLst>
                                      </p:cBhvr>
                                      <p:to>
                                        <p:strVal val="visible"/>
                                      </p:to>
                                    </p:set>
                                    <p:anim calcmode="lin" valueType="num">
                                      <p:cBhvr additive="base">
                                        <p:cTn id="60" dur="500" fill="hold"/>
                                        <p:tgtEl>
                                          <p:spTgt spid="166"/>
                                        </p:tgtEl>
                                        <p:attrNameLst>
                                          <p:attrName>ppt_x</p:attrName>
                                        </p:attrNameLst>
                                      </p:cBhvr>
                                      <p:tavLst>
                                        <p:tav tm="0">
                                          <p:val>
                                            <p:strVal val="#ppt_x"/>
                                          </p:val>
                                        </p:tav>
                                        <p:tav tm="100000">
                                          <p:val>
                                            <p:strVal val="#ppt_x"/>
                                          </p:val>
                                        </p:tav>
                                      </p:tavLst>
                                    </p:anim>
                                    <p:anim calcmode="lin" valueType="num">
                                      <p:cBhvr additive="base">
                                        <p:cTn id="61" dur="500" fill="hold"/>
                                        <p:tgtEl>
                                          <p:spTgt spid="166"/>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163"/>
                                        </p:tgtEl>
                                        <p:attrNameLst>
                                          <p:attrName>style.visibility</p:attrName>
                                        </p:attrNameLst>
                                      </p:cBhvr>
                                      <p:to>
                                        <p:strVal val="visible"/>
                                      </p:to>
                                    </p:set>
                                    <p:animEffect transition="in" filter="fade">
                                      <p:cBhvr>
                                        <p:cTn id="66" dur="500"/>
                                        <p:tgtEl>
                                          <p:spTgt spid="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3" grpId="0" animBg="1"/>
      <p:bldP spid="14" grpId="0" animBg="1"/>
    </p:bld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41</Words>
  <Application>Microsoft Office PowerPoint</Application>
  <PresentationFormat>画面に合わせる (16:9)</PresentationFormat>
  <Paragraphs>23</Paragraphs>
  <Slides>8</Slides>
  <Notes>8</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8</vt:i4>
      </vt:variant>
    </vt:vector>
  </HeadingPairs>
  <TitlesOfParts>
    <vt:vector size="11" baseType="lpstr">
      <vt:lpstr>Josefin Sans</vt:lpstr>
      <vt:lpstr>Arial</vt:lpstr>
      <vt:lpstr>Simple Light</vt:lpstr>
      <vt:lpstr>Christmas Around the World</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Around the World</dc:title>
  <cp:lastModifiedBy>logonuser</cp:lastModifiedBy>
  <cp:revision>2</cp:revision>
  <dcterms:modified xsi:type="dcterms:W3CDTF">2023-12-20T04:05:32Z</dcterms:modified>
</cp:coreProperties>
</file>