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  <p:sldId id="261" r:id="rId6"/>
    <p:sldId id="262" r:id="rId7"/>
    <p:sldId id="264" r:id="rId8"/>
    <p:sldId id="263" r:id="rId9"/>
    <p:sldId id="265" r:id="rId10"/>
    <p:sldId id="266" r:id="rId11"/>
    <p:sldId id="268" r:id="rId12"/>
    <p:sldId id="267" r:id="rId13"/>
    <p:sldId id="270" r:id="rId14"/>
    <p:sldId id="269" r:id="rId15"/>
    <p:sldId id="25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ADCC45-DBC4-4661-8133-50F9C7938C08}" v="214" dt="2021-06-15T11:28:39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7" autoAdjust="0"/>
    <p:restoredTop sz="94660"/>
  </p:normalViewPr>
  <p:slideViewPr>
    <p:cSldViewPr snapToGrid="0">
      <p:cViewPr>
        <p:scale>
          <a:sx n="50" d="100"/>
          <a:sy n="50" d="100"/>
        </p:scale>
        <p:origin x="1477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982A-BD8E-42F9-BC0C-B127F052B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605B91-21C6-47C0-9349-19BBEEA64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578F9-93B8-4F2C-AF44-B62A66F2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0BDE0-0276-48B2-87EF-CFC7F441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FF5B7-6285-4209-BCC5-FCD15959A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0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9D724-A9E5-4C7E-BF8B-CB514838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DB50D-AC13-4BBE-B131-8E30E154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5737A-0A9F-4432-9752-F981F39B5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D656F-BEA5-4B75-B35D-70308A336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E63EE-4C80-4C33-88B2-BF7BFC38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0EA4F-CF94-474B-84F8-99E5DCAC5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40ABF-20D2-42DD-AB8A-11EFB053F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F33C3-145C-4B34-BC2A-38860070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76B8C-94F6-4D47-9290-6C1E263E5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E53C8-D04C-4E6C-BFF4-4389B1106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4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60E6-BC3A-4400-9F34-6B99F988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785AA-CB33-4DD7-AE78-5E5F92945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4A4AE-12B3-4722-92C2-0C1CF0FC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9768F-5062-427E-A96E-86B7E872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64966-17AF-4A79-8628-0F273E69D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DEEB-D6F0-4C50-B358-D9D844448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FC4E5-9AC8-4D11-B469-A65B57942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10C79-61F3-4029-9BDC-74C03FE5B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8FA74-BEA2-4BB5-B14F-B3D6282B7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13FDF-4658-4EC5-B501-6F706666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503A4-B752-4A73-A71D-F4D132FF2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669C-E9C1-4CC6-86F8-F02B99995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ECC432-AFEC-463F-869C-983628285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A200E-021A-4255-8491-609296608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A9403-CDDB-4E12-A4F8-F92C7D61B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3B556-3340-4985-97CF-77C0B1F6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5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BE5A-D3F9-4C16-8922-480D250E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C3DDF-F170-48EF-8E4B-84B60FB61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B7208-B695-4D43-8F23-D6E93B879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6456D-FA30-4C04-949C-21989F081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FBE91-D9BA-405E-AE3C-384236D117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D1698-3193-4203-8A86-92BCD62C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260D81-589B-4E79-8C78-9D17FA9C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171D43-979C-4BC5-8F42-A85AFA42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9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2A2DF-8EF9-4C7A-8BA6-096734C1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A23FE7-D66B-4918-84C1-CFA99D11A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97153-EEF1-42C7-B0A3-26656737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FFC64-95B5-491A-B845-EF71AD74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2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652960-4F58-46DC-A0AB-B895E0C6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4AF9C3-5504-42AA-9E8F-4A6715E0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F23A3-BF79-4C03-BFE5-2EBCBC15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6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94C8-AFD3-48E8-8D79-138ACF196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763A4-9AA1-44C6-BDCC-E691679C7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33B48-F22D-4E0D-9573-C9FA11CBC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2600A-C4AE-4CF3-8D75-712629AEB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B38A-6FCC-429D-9192-12553776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8320E-B7E0-474F-A60F-1667DD3B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9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6B9E3-89A6-48B5-B1DE-8F62DE495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12897D-5735-4C8B-8B5A-925B97BED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2B62D-C180-4121-95BE-E4EA9C241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6E89A-E2FE-4E44-9C6A-4A2B81572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086A5-A09C-402C-BC21-838A8AD12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A03C-E6EC-4EFD-95CD-1F62D9061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5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BC77AA-6418-44B5-B5C3-0462B9721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88ADC-A827-4473-9AE6-9EE3492C1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0BE28-C6A9-4212-A003-1804260A4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17704-CFCC-4403-B4C1-FCAC35511387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B5C36-FDDE-409F-8667-86D7C848B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352AA-3E88-45C8-AC42-992C56FD6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5720-16F3-44C6-8AE3-DEFA6B0B1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3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5640DE49-5FAE-4C9C-9360-20661BDC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E137FB-F3E3-4008-8943-195293653A79}"/>
              </a:ext>
            </a:extLst>
          </p:cNvPr>
          <p:cNvSpPr/>
          <p:nvPr/>
        </p:nvSpPr>
        <p:spPr>
          <a:xfrm>
            <a:off x="2459420" y="2212079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  <p:pic>
        <p:nvPicPr>
          <p:cNvPr id="4" name="Picture 10" descr="Candy clipart">
            <a:extLst>
              <a:ext uri="{FF2B5EF4-FFF2-40B4-BE49-F238E27FC236}">
                <a16:creationId xmlns:a16="http://schemas.microsoft.com/office/drawing/2014/main" id="{0C965067-AE08-488F-9F5E-8CE35673BD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392" y="207511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Candy clipart">
            <a:extLst>
              <a:ext uri="{FF2B5EF4-FFF2-40B4-BE49-F238E27FC236}">
                <a16:creationId xmlns:a16="http://schemas.microsoft.com/office/drawing/2014/main" id="{3E33F1E8-E4E5-423D-87EA-C1F287F5B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3202">
            <a:off x="8577368" y="490137"/>
            <a:ext cx="2268945" cy="172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Candy clipart">
            <a:extLst>
              <a:ext uri="{FF2B5EF4-FFF2-40B4-BE49-F238E27FC236}">
                <a16:creationId xmlns:a16="http://schemas.microsoft.com/office/drawing/2014/main" id="{1079DD38-135C-41C3-B596-59F6C1834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94119">
            <a:off x="323390" y="1036753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Candy clipart">
            <a:extLst>
              <a:ext uri="{FF2B5EF4-FFF2-40B4-BE49-F238E27FC236}">
                <a16:creationId xmlns:a16="http://schemas.microsoft.com/office/drawing/2014/main" id="{3AD05F29-D377-4DD6-A40E-BE0E15173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04" y="3023736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Candy clipart">
            <a:extLst>
              <a:ext uri="{FF2B5EF4-FFF2-40B4-BE49-F238E27FC236}">
                <a16:creationId xmlns:a16="http://schemas.microsoft.com/office/drawing/2014/main" id="{2BC0FE90-73C1-4B78-A43D-C6CB39313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28250">
            <a:off x="1054594" y="4899786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Candy clipart">
            <a:extLst>
              <a:ext uri="{FF2B5EF4-FFF2-40B4-BE49-F238E27FC236}">
                <a16:creationId xmlns:a16="http://schemas.microsoft.com/office/drawing/2014/main" id="{7238C1B9-0AA7-46D7-92D0-C3317103C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53609">
            <a:off x="9099697" y="2456242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2" descr="Candy clipart">
            <a:extLst>
              <a:ext uri="{FF2B5EF4-FFF2-40B4-BE49-F238E27FC236}">
                <a16:creationId xmlns:a16="http://schemas.microsoft.com/office/drawing/2014/main" id="{74DCDC69-4034-460F-B422-CE04EA871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519" y="4725445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0" descr="Candy clipart">
            <a:extLst>
              <a:ext uri="{FF2B5EF4-FFF2-40B4-BE49-F238E27FC236}">
                <a16:creationId xmlns:a16="http://schemas.microsoft.com/office/drawing/2014/main" id="{AA7343B8-7B50-4248-94EA-2BE56DA61E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31267">
            <a:off x="6962959" y="4725445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Candy clipart">
            <a:extLst>
              <a:ext uri="{FF2B5EF4-FFF2-40B4-BE49-F238E27FC236}">
                <a16:creationId xmlns:a16="http://schemas.microsoft.com/office/drawing/2014/main" id="{D3CEBC83-4EFB-4961-B3D1-7189B861A0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39346">
            <a:off x="5971535" y="1445687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2" descr="Candy clipart">
            <a:extLst>
              <a:ext uri="{FF2B5EF4-FFF2-40B4-BE49-F238E27FC236}">
                <a16:creationId xmlns:a16="http://schemas.microsoft.com/office/drawing/2014/main" id="{87FE2F11-0EEF-4F25-854F-AEAAFB8EA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9232">
            <a:off x="3105259" y="1595537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80722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75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239635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17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143748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15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0352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13</a:t>
            </a:r>
          </a:p>
        </p:txBody>
      </p:sp>
      <p:pic>
        <p:nvPicPr>
          <p:cNvPr id="10" name="Picture 10" descr="Candy clipart">
            <a:extLst>
              <a:ext uri="{FF2B5EF4-FFF2-40B4-BE49-F238E27FC236}">
                <a16:creationId xmlns:a16="http://schemas.microsoft.com/office/drawing/2014/main" id="{0A8BF211-F198-4546-80B9-E4DF647E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61" y="2450297"/>
            <a:ext cx="1299094" cy="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andy clipart">
            <a:extLst>
              <a:ext uri="{FF2B5EF4-FFF2-40B4-BE49-F238E27FC236}">
                <a16:creationId xmlns:a16="http://schemas.microsoft.com/office/drawing/2014/main" id="{8E1CF370-973C-4D05-BAEE-5E834D81C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504188" y="1863228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Candy clipart">
            <a:extLst>
              <a:ext uri="{FF2B5EF4-FFF2-40B4-BE49-F238E27FC236}">
                <a16:creationId xmlns:a16="http://schemas.microsoft.com/office/drawing/2014/main" id="{6A9C6F5A-CA78-4389-A6E9-0F284209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25" y="3984279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Candy clipart">
            <a:extLst>
              <a:ext uri="{FF2B5EF4-FFF2-40B4-BE49-F238E27FC236}">
                <a16:creationId xmlns:a16="http://schemas.microsoft.com/office/drawing/2014/main" id="{A558DF5C-7E39-4596-B7C8-9A01838E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2840">
            <a:off x="1991521" y="4783192"/>
            <a:ext cx="1843393" cy="13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Candy clipart">
            <a:extLst>
              <a:ext uri="{FF2B5EF4-FFF2-40B4-BE49-F238E27FC236}">
                <a16:creationId xmlns:a16="http://schemas.microsoft.com/office/drawing/2014/main" id="{CA79F7C8-C84C-4B7E-8B41-B7EF4143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6100">
            <a:off x="4356646" y="3549567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Candy clipart">
            <a:extLst>
              <a:ext uri="{FF2B5EF4-FFF2-40B4-BE49-F238E27FC236}">
                <a16:creationId xmlns:a16="http://schemas.microsoft.com/office/drawing/2014/main" id="{BF2BD0E5-3E7F-4E68-A276-7347741A2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2332796" y="5380297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Candy clipart">
            <a:extLst>
              <a:ext uri="{FF2B5EF4-FFF2-40B4-BE49-F238E27FC236}">
                <a16:creationId xmlns:a16="http://schemas.microsoft.com/office/drawing/2014/main" id="{3E680680-A469-4929-A8C3-9F36DFE02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97" y="2711010"/>
            <a:ext cx="1110268" cy="8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Candy clipart">
            <a:extLst>
              <a:ext uri="{FF2B5EF4-FFF2-40B4-BE49-F238E27FC236}">
                <a16:creationId xmlns:a16="http://schemas.microsoft.com/office/drawing/2014/main" id="{92076214-E2A0-4340-A16F-F07920B5B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72990">
            <a:off x="1797193" y="3926673"/>
            <a:ext cx="888720" cy="66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Candy clipart">
            <a:extLst>
              <a:ext uri="{FF2B5EF4-FFF2-40B4-BE49-F238E27FC236}">
                <a16:creationId xmlns:a16="http://schemas.microsoft.com/office/drawing/2014/main" id="{8BB725C4-DF9D-409A-A5AE-B5073DEB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2038">
            <a:off x="3257660" y="2708349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Candy clipart">
            <a:extLst>
              <a:ext uri="{FF2B5EF4-FFF2-40B4-BE49-F238E27FC236}">
                <a16:creationId xmlns:a16="http://schemas.microsoft.com/office/drawing/2014/main" id="{4439E7B7-5280-44D6-BBD4-8D600F591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5809">
            <a:off x="4186989" y="4930573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Candy clipart">
            <a:extLst>
              <a:ext uri="{FF2B5EF4-FFF2-40B4-BE49-F238E27FC236}">
                <a16:creationId xmlns:a16="http://schemas.microsoft.com/office/drawing/2014/main" id="{7C48C41D-F76D-476A-A80C-C5216FE41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00626">
            <a:off x="2778094" y="3816516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Candy clipart">
            <a:extLst>
              <a:ext uri="{FF2B5EF4-FFF2-40B4-BE49-F238E27FC236}">
                <a16:creationId xmlns:a16="http://schemas.microsoft.com/office/drawing/2014/main" id="{2C3970BE-D98F-42E8-811F-5D85E3C89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990" y="5460209"/>
            <a:ext cx="1321130" cy="99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2" descr="Candy clipart">
            <a:extLst>
              <a:ext uri="{FF2B5EF4-FFF2-40B4-BE49-F238E27FC236}">
                <a16:creationId xmlns:a16="http://schemas.microsoft.com/office/drawing/2014/main" id="{0E5E04A3-0717-4FEE-8BFA-1D488FF13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70737">
            <a:off x="1723942" y="2667169"/>
            <a:ext cx="789120" cy="5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0" descr="Candy clipart">
            <a:extLst>
              <a:ext uri="{FF2B5EF4-FFF2-40B4-BE49-F238E27FC236}">
                <a16:creationId xmlns:a16="http://schemas.microsoft.com/office/drawing/2014/main" id="{05D353AD-2D50-4FCE-9109-82649691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24942">
            <a:off x="1806813" y="1869424"/>
            <a:ext cx="1624173" cy="121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Candy clipart">
            <a:extLst>
              <a:ext uri="{FF2B5EF4-FFF2-40B4-BE49-F238E27FC236}">
                <a16:creationId xmlns:a16="http://schemas.microsoft.com/office/drawing/2014/main" id="{E7135940-9AE2-4094-A26E-4474C3ED8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68" y="3298837"/>
            <a:ext cx="1677288" cy="125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218837" y="2189783"/>
            <a:ext cx="7273159" cy="4130565"/>
          </a:xfrm>
          <a:prstGeom prst="round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84794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5640DE49-5FAE-4C9C-9360-20661BDC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E137FB-F3E3-4008-8943-195293653A79}"/>
              </a:ext>
            </a:extLst>
          </p:cNvPr>
          <p:cNvSpPr/>
          <p:nvPr/>
        </p:nvSpPr>
        <p:spPr>
          <a:xfrm>
            <a:off x="2459420" y="2212079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Level</a:t>
            </a:r>
          </a:p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0177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239635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4625722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5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166996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19</a:t>
            </a:r>
          </a:p>
        </p:txBody>
      </p:sp>
      <p:pic>
        <p:nvPicPr>
          <p:cNvPr id="27" name="Picture 14" descr="Candy clipart">
            <a:extLst>
              <a:ext uri="{FF2B5EF4-FFF2-40B4-BE49-F238E27FC236}">
                <a16:creationId xmlns:a16="http://schemas.microsoft.com/office/drawing/2014/main" id="{33C3C686-CDFB-4FB7-84F9-B51E42D18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147" y="2382030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Candy clipart">
            <a:extLst>
              <a:ext uri="{FF2B5EF4-FFF2-40B4-BE49-F238E27FC236}">
                <a16:creationId xmlns:a16="http://schemas.microsoft.com/office/drawing/2014/main" id="{1A19A664-959B-4F4E-84D3-0DF09968C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24" y="3732182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ndy clipart">
            <a:extLst>
              <a:ext uri="{FF2B5EF4-FFF2-40B4-BE49-F238E27FC236}">
                <a16:creationId xmlns:a16="http://schemas.microsoft.com/office/drawing/2014/main" id="{99199208-0E16-4D6F-9B10-F940C036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207" y="2743367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Candy clipart">
            <a:extLst>
              <a:ext uri="{FF2B5EF4-FFF2-40B4-BE49-F238E27FC236}">
                <a16:creationId xmlns:a16="http://schemas.microsoft.com/office/drawing/2014/main" id="{1DF4CD07-96D3-4B98-B857-3C8E5FB11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973" y="3867122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8" descr="Candy clipart">
            <a:extLst>
              <a:ext uri="{FF2B5EF4-FFF2-40B4-BE49-F238E27FC236}">
                <a16:creationId xmlns:a16="http://schemas.microsoft.com/office/drawing/2014/main" id="{EB032DCC-7D2B-4D02-8DC5-E40649412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007" y="4889277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218837" y="2207463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3456904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239635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10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166997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7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25721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14</a:t>
            </a:r>
          </a:p>
        </p:txBody>
      </p:sp>
      <p:pic>
        <p:nvPicPr>
          <p:cNvPr id="27" name="Picture 14" descr="Candy clipart">
            <a:extLst>
              <a:ext uri="{FF2B5EF4-FFF2-40B4-BE49-F238E27FC236}">
                <a16:creationId xmlns:a16="http://schemas.microsoft.com/office/drawing/2014/main" id="{33C3C686-CDFB-4FB7-84F9-B51E42D18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147" y="2382030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Candy clipart">
            <a:extLst>
              <a:ext uri="{FF2B5EF4-FFF2-40B4-BE49-F238E27FC236}">
                <a16:creationId xmlns:a16="http://schemas.microsoft.com/office/drawing/2014/main" id="{1A19A664-959B-4F4E-84D3-0DF09968C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672" y="3597485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ndy clipart">
            <a:extLst>
              <a:ext uri="{FF2B5EF4-FFF2-40B4-BE49-F238E27FC236}">
                <a16:creationId xmlns:a16="http://schemas.microsoft.com/office/drawing/2014/main" id="{99199208-0E16-4D6F-9B10-F940C036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417" y="2524604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Candy clipart">
            <a:extLst>
              <a:ext uri="{FF2B5EF4-FFF2-40B4-BE49-F238E27FC236}">
                <a16:creationId xmlns:a16="http://schemas.microsoft.com/office/drawing/2014/main" id="{1DF4CD07-96D3-4B98-B857-3C8E5FB11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302" y="3358694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8" descr="Candy clipart">
            <a:extLst>
              <a:ext uri="{FF2B5EF4-FFF2-40B4-BE49-F238E27FC236}">
                <a16:creationId xmlns:a16="http://schemas.microsoft.com/office/drawing/2014/main" id="{EB032DCC-7D2B-4D02-8DC5-E40649412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063" y="4348060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0" descr="Candy clipart">
            <a:extLst>
              <a:ext uri="{FF2B5EF4-FFF2-40B4-BE49-F238E27FC236}">
                <a16:creationId xmlns:a16="http://schemas.microsoft.com/office/drawing/2014/main" id="{798DB090-9499-48C1-A492-1BB96041D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310" y="4174863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Candy clipart">
            <a:extLst>
              <a:ext uri="{FF2B5EF4-FFF2-40B4-BE49-F238E27FC236}">
                <a16:creationId xmlns:a16="http://schemas.microsoft.com/office/drawing/2014/main" id="{15CCB53A-46A1-41C3-9BBC-D8677791E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797" y="5151957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218837" y="2109580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992258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17487" y="4567593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7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17487" y="2362200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17487" y="156807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15</a:t>
            </a:r>
          </a:p>
        </p:txBody>
      </p:sp>
      <p:pic>
        <p:nvPicPr>
          <p:cNvPr id="27" name="Picture 14" descr="Candy clipart">
            <a:extLst>
              <a:ext uri="{FF2B5EF4-FFF2-40B4-BE49-F238E27FC236}">
                <a16:creationId xmlns:a16="http://schemas.microsoft.com/office/drawing/2014/main" id="{33C3C686-CDFB-4FB7-84F9-B51E42D18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747" y="2382030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Candy clipart">
            <a:extLst>
              <a:ext uri="{FF2B5EF4-FFF2-40B4-BE49-F238E27FC236}">
                <a16:creationId xmlns:a16="http://schemas.microsoft.com/office/drawing/2014/main" id="{1A19A664-959B-4F4E-84D3-0DF09968C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27" y="3259935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ndy clipart">
            <a:extLst>
              <a:ext uri="{FF2B5EF4-FFF2-40B4-BE49-F238E27FC236}">
                <a16:creationId xmlns:a16="http://schemas.microsoft.com/office/drawing/2014/main" id="{99199208-0E16-4D6F-9B10-F940C036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254" y="2837092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Candy clipart">
            <a:extLst>
              <a:ext uri="{FF2B5EF4-FFF2-40B4-BE49-F238E27FC236}">
                <a16:creationId xmlns:a16="http://schemas.microsoft.com/office/drawing/2014/main" id="{1DF4CD07-96D3-4B98-B857-3C8E5FB11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349" y="3726646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8" descr="Candy clipart">
            <a:extLst>
              <a:ext uri="{FF2B5EF4-FFF2-40B4-BE49-F238E27FC236}">
                <a16:creationId xmlns:a16="http://schemas.microsoft.com/office/drawing/2014/main" id="{EB032DCC-7D2B-4D02-8DC5-E40649412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42" y="4188595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andy clipart">
            <a:extLst>
              <a:ext uri="{FF2B5EF4-FFF2-40B4-BE49-F238E27FC236}">
                <a16:creationId xmlns:a16="http://schemas.microsoft.com/office/drawing/2014/main" id="{B79D28DE-FD4F-426C-8F38-95179CA9A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92" y="5028022"/>
            <a:ext cx="1441506" cy="108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andy clipart">
            <a:extLst>
              <a:ext uri="{FF2B5EF4-FFF2-40B4-BE49-F238E27FC236}">
                <a16:creationId xmlns:a16="http://schemas.microsoft.com/office/drawing/2014/main" id="{2246BAAD-36C1-4ED4-AB5A-92D62F859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734" y="4625722"/>
            <a:ext cx="1424884" cy="10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0" descr="Candy clipart">
            <a:extLst>
              <a:ext uri="{FF2B5EF4-FFF2-40B4-BE49-F238E27FC236}">
                <a16:creationId xmlns:a16="http://schemas.microsoft.com/office/drawing/2014/main" id="{87BFF7B8-5EDE-4693-B658-C0A31CC90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68" y="2661239"/>
            <a:ext cx="1441508" cy="10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Candy clipart">
            <a:extLst>
              <a:ext uri="{FF2B5EF4-FFF2-40B4-BE49-F238E27FC236}">
                <a16:creationId xmlns:a16="http://schemas.microsoft.com/office/drawing/2014/main" id="{B056AD26-8BF9-4263-8EE2-0627839D9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628" y="3486463"/>
            <a:ext cx="1441506" cy="108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0" descr="Candy clipart">
            <a:extLst>
              <a:ext uri="{FF2B5EF4-FFF2-40B4-BE49-F238E27FC236}">
                <a16:creationId xmlns:a16="http://schemas.microsoft.com/office/drawing/2014/main" id="{5ED4BB32-8E0F-4EE7-B8C2-641EABD867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168" y="4547781"/>
            <a:ext cx="1441508" cy="10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Candy clipart">
            <a:extLst>
              <a:ext uri="{FF2B5EF4-FFF2-40B4-BE49-F238E27FC236}">
                <a16:creationId xmlns:a16="http://schemas.microsoft.com/office/drawing/2014/main" id="{A59F6914-2D86-47F8-B756-5A19F178B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932" y="5404977"/>
            <a:ext cx="1441505" cy="1081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218837" y="2290407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477360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mpty Glass Jar clipart">
            <a:extLst>
              <a:ext uri="{FF2B5EF4-FFF2-40B4-BE49-F238E27FC236}">
                <a16:creationId xmlns:a16="http://schemas.microsoft.com/office/drawing/2014/main" id="{05528B89-D164-435B-9DB7-FB16B7D6E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andy clipart">
            <a:extLst>
              <a:ext uri="{FF2B5EF4-FFF2-40B4-BE49-F238E27FC236}">
                <a16:creationId xmlns:a16="http://schemas.microsoft.com/office/drawing/2014/main" id="{D399AAE4-F6EC-4E2F-98CC-90D1819CB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6" y="180956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ndy clipart">
            <a:extLst>
              <a:ext uri="{FF2B5EF4-FFF2-40B4-BE49-F238E27FC236}">
                <a16:creationId xmlns:a16="http://schemas.microsoft.com/office/drawing/2014/main" id="{EDBF19D7-7AA4-4D6E-A73C-24BDB77979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447" y="567138"/>
            <a:ext cx="2268945" cy="172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andy clipart">
            <a:extLst>
              <a:ext uri="{FF2B5EF4-FFF2-40B4-BE49-F238E27FC236}">
                <a16:creationId xmlns:a16="http://schemas.microsoft.com/office/drawing/2014/main" id="{B8680981-A4E7-44EB-B3CE-D92FBC132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62" y="1327424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andy clipart">
            <a:extLst>
              <a:ext uri="{FF2B5EF4-FFF2-40B4-BE49-F238E27FC236}">
                <a16:creationId xmlns:a16="http://schemas.microsoft.com/office/drawing/2014/main" id="{1277965E-119F-4BD9-8F66-3538D1ED2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13" y="2909705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andy clipart">
            <a:extLst>
              <a:ext uri="{FF2B5EF4-FFF2-40B4-BE49-F238E27FC236}">
                <a16:creationId xmlns:a16="http://schemas.microsoft.com/office/drawing/2014/main" id="{0EEC3515-AA03-48FD-83A0-5A55385B6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856" y="4679721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andy clipart">
            <a:extLst>
              <a:ext uri="{FF2B5EF4-FFF2-40B4-BE49-F238E27FC236}">
                <a16:creationId xmlns:a16="http://schemas.microsoft.com/office/drawing/2014/main" id="{CEADDEB6-BDE8-4C42-A21D-30315776A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308" y="2578145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andy clipart">
            <a:extLst>
              <a:ext uri="{FF2B5EF4-FFF2-40B4-BE49-F238E27FC236}">
                <a16:creationId xmlns:a16="http://schemas.microsoft.com/office/drawing/2014/main" id="{078B3B07-281D-4AD2-8572-D9319A811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696" y="4758211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57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5640DE49-5FAE-4C9C-9360-20661BDC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E137FB-F3E3-4008-8943-195293653A79}"/>
              </a:ext>
            </a:extLst>
          </p:cNvPr>
          <p:cNvSpPr/>
          <p:nvPr/>
        </p:nvSpPr>
        <p:spPr>
          <a:xfrm>
            <a:off x="2459420" y="2212079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Level</a:t>
            </a:r>
          </a:p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48886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Candy clipart">
            <a:extLst>
              <a:ext uri="{FF2B5EF4-FFF2-40B4-BE49-F238E27FC236}">
                <a16:creationId xmlns:a16="http://schemas.microsoft.com/office/drawing/2014/main" id="{25880B81-099A-4AE9-B420-D97069D7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26" y="3428999"/>
            <a:ext cx="2268945" cy="172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308818" y="2254469"/>
            <a:ext cx="7273159" cy="413056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12086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236219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03531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75330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Candy clipart">
            <a:extLst>
              <a:ext uri="{FF2B5EF4-FFF2-40B4-BE49-F238E27FC236}">
                <a16:creationId xmlns:a16="http://schemas.microsoft.com/office/drawing/2014/main" id="{25880B81-099A-4AE9-B420-D97069D7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26" y="3428999"/>
            <a:ext cx="2268945" cy="172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12086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2</a:t>
            </a:r>
          </a:p>
        </p:txBody>
      </p:sp>
      <p:pic>
        <p:nvPicPr>
          <p:cNvPr id="11" name="Picture 14" descr="Candy clipart">
            <a:extLst>
              <a:ext uri="{FF2B5EF4-FFF2-40B4-BE49-F238E27FC236}">
                <a16:creationId xmlns:a16="http://schemas.microsoft.com/office/drawing/2014/main" id="{78B685E6-7BD3-4385-858F-84C29DB0D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399" y="1707439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4605927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5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17337" y="2363398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9</a:t>
            </a:r>
          </a:p>
        </p:txBody>
      </p:sp>
      <p:pic>
        <p:nvPicPr>
          <p:cNvPr id="10" name="Picture 12" descr="Candy clipart">
            <a:extLst>
              <a:ext uri="{FF2B5EF4-FFF2-40B4-BE49-F238E27FC236}">
                <a16:creationId xmlns:a16="http://schemas.microsoft.com/office/drawing/2014/main" id="{CA37394A-CBA4-40D4-85A6-FEA28ED69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060" y="1812605"/>
            <a:ext cx="1356348" cy="102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0" descr="Candy clipart">
            <a:extLst>
              <a:ext uri="{FF2B5EF4-FFF2-40B4-BE49-F238E27FC236}">
                <a16:creationId xmlns:a16="http://schemas.microsoft.com/office/drawing/2014/main" id="{1FEC1A8D-07D5-44BC-B5A4-345E4C334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8910">
            <a:off x="1778227" y="3229709"/>
            <a:ext cx="1353676" cy="101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Candy clipart">
            <a:extLst>
              <a:ext uri="{FF2B5EF4-FFF2-40B4-BE49-F238E27FC236}">
                <a16:creationId xmlns:a16="http://schemas.microsoft.com/office/drawing/2014/main" id="{03C67C27-9206-4D11-AF8C-64B8432CF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91801">
            <a:off x="3745519" y="5211854"/>
            <a:ext cx="1606856" cy="120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308818" y="2254469"/>
            <a:ext cx="7273159" cy="413056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4014370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12086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8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236219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9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03531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7</a:t>
            </a:r>
          </a:p>
        </p:txBody>
      </p:sp>
      <p:pic>
        <p:nvPicPr>
          <p:cNvPr id="10" name="Picture 10" descr="Candy clipart">
            <a:extLst>
              <a:ext uri="{FF2B5EF4-FFF2-40B4-BE49-F238E27FC236}">
                <a16:creationId xmlns:a16="http://schemas.microsoft.com/office/drawing/2014/main" id="{0A8BF211-F198-4546-80B9-E4DF647E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61" y="2450297"/>
            <a:ext cx="1299094" cy="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andy clipart">
            <a:extLst>
              <a:ext uri="{FF2B5EF4-FFF2-40B4-BE49-F238E27FC236}">
                <a16:creationId xmlns:a16="http://schemas.microsoft.com/office/drawing/2014/main" id="{8E1CF370-973C-4D05-BAEE-5E834D81C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504188" y="1863228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Candy clipart">
            <a:extLst>
              <a:ext uri="{FF2B5EF4-FFF2-40B4-BE49-F238E27FC236}">
                <a16:creationId xmlns:a16="http://schemas.microsoft.com/office/drawing/2014/main" id="{A98FF508-D77D-4C2E-80F6-69181F2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9519">
            <a:off x="1917008" y="1519196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Candy clipart">
            <a:extLst>
              <a:ext uri="{FF2B5EF4-FFF2-40B4-BE49-F238E27FC236}">
                <a16:creationId xmlns:a16="http://schemas.microsoft.com/office/drawing/2014/main" id="{04E5C8D7-8709-422B-B2BD-916DAD9B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4201">
            <a:off x="1826888" y="2743493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Candy clipart">
            <a:extLst>
              <a:ext uri="{FF2B5EF4-FFF2-40B4-BE49-F238E27FC236}">
                <a16:creationId xmlns:a16="http://schemas.microsoft.com/office/drawing/2014/main" id="{6A9C6F5A-CA78-4389-A6E9-0F284209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728" y="3613804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Candy clipart">
            <a:extLst>
              <a:ext uri="{FF2B5EF4-FFF2-40B4-BE49-F238E27FC236}">
                <a16:creationId xmlns:a16="http://schemas.microsoft.com/office/drawing/2014/main" id="{6904A1CD-DEB8-4A04-8E79-CBCC4B28F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0351">
            <a:off x="2150967" y="3549568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Candy clipart">
            <a:extLst>
              <a:ext uri="{FF2B5EF4-FFF2-40B4-BE49-F238E27FC236}">
                <a16:creationId xmlns:a16="http://schemas.microsoft.com/office/drawing/2014/main" id="{A558DF5C-7E39-4596-B7C8-9A01838E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2840">
            <a:off x="1991521" y="4783192"/>
            <a:ext cx="1843393" cy="13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Candy clipart">
            <a:extLst>
              <a:ext uri="{FF2B5EF4-FFF2-40B4-BE49-F238E27FC236}">
                <a16:creationId xmlns:a16="http://schemas.microsoft.com/office/drawing/2014/main" id="{CA79F7C8-C84C-4B7E-8B41-B7EF4143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6100">
            <a:off x="4026569" y="4757549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Candy clipart">
            <a:extLst>
              <a:ext uri="{FF2B5EF4-FFF2-40B4-BE49-F238E27FC236}">
                <a16:creationId xmlns:a16="http://schemas.microsoft.com/office/drawing/2014/main" id="{BF2BD0E5-3E7F-4E68-A276-7347741A2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813322" y="5164037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164347" y="2178278"/>
            <a:ext cx="7273159" cy="4130565"/>
          </a:xfrm>
          <a:prstGeom prst="round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1059674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2354150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104772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/>
              <a:t>8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0352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12</a:t>
            </a:r>
          </a:p>
        </p:txBody>
      </p:sp>
      <p:pic>
        <p:nvPicPr>
          <p:cNvPr id="10" name="Picture 10" descr="Candy clipart">
            <a:extLst>
              <a:ext uri="{FF2B5EF4-FFF2-40B4-BE49-F238E27FC236}">
                <a16:creationId xmlns:a16="http://schemas.microsoft.com/office/drawing/2014/main" id="{0A8BF211-F198-4546-80B9-E4DF647E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61" y="2450297"/>
            <a:ext cx="1299094" cy="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andy clipart">
            <a:extLst>
              <a:ext uri="{FF2B5EF4-FFF2-40B4-BE49-F238E27FC236}">
                <a16:creationId xmlns:a16="http://schemas.microsoft.com/office/drawing/2014/main" id="{8E1CF370-973C-4D05-BAEE-5E834D81C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504188" y="1863228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Candy clipart">
            <a:extLst>
              <a:ext uri="{FF2B5EF4-FFF2-40B4-BE49-F238E27FC236}">
                <a16:creationId xmlns:a16="http://schemas.microsoft.com/office/drawing/2014/main" id="{A98FF508-D77D-4C2E-80F6-69181F2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9519">
            <a:off x="1917008" y="1519196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Candy clipart">
            <a:extLst>
              <a:ext uri="{FF2B5EF4-FFF2-40B4-BE49-F238E27FC236}">
                <a16:creationId xmlns:a16="http://schemas.microsoft.com/office/drawing/2014/main" id="{04E5C8D7-8709-422B-B2BD-916DAD9B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4201">
            <a:off x="1826888" y="2743493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Candy clipart">
            <a:extLst>
              <a:ext uri="{FF2B5EF4-FFF2-40B4-BE49-F238E27FC236}">
                <a16:creationId xmlns:a16="http://schemas.microsoft.com/office/drawing/2014/main" id="{6A9C6F5A-CA78-4389-A6E9-0F284209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728" y="3613804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Candy clipart">
            <a:extLst>
              <a:ext uri="{FF2B5EF4-FFF2-40B4-BE49-F238E27FC236}">
                <a16:creationId xmlns:a16="http://schemas.microsoft.com/office/drawing/2014/main" id="{A558DF5C-7E39-4596-B7C8-9A01838E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2840">
            <a:off x="1991521" y="4783192"/>
            <a:ext cx="1843393" cy="13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Candy clipart">
            <a:extLst>
              <a:ext uri="{FF2B5EF4-FFF2-40B4-BE49-F238E27FC236}">
                <a16:creationId xmlns:a16="http://schemas.microsoft.com/office/drawing/2014/main" id="{CA79F7C8-C84C-4B7E-8B41-B7EF4143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6100">
            <a:off x="4026569" y="4757549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Candy clipart">
            <a:extLst>
              <a:ext uri="{FF2B5EF4-FFF2-40B4-BE49-F238E27FC236}">
                <a16:creationId xmlns:a16="http://schemas.microsoft.com/office/drawing/2014/main" id="{BF2BD0E5-3E7F-4E68-A276-7347741A2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813322" y="5164037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164347" y="2312077"/>
            <a:ext cx="7273159" cy="4130565"/>
          </a:xfrm>
          <a:prstGeom prst="round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25137107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5640DE49-5FAE-4C9C-9360-20661BDC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E137FB-F3E3-4008-8943-195293653A79}"/>
              </a:ext>
            </a:extLst>
          </p:cNvPr>
          <p:cNvSpPr/>
          <p:nvPr/>
        </p:nvSpPr>
        <p:spPr>
          <a:xfrm>
            <a:off x="2459420" y="2212079"/>
            <a:ext cx="7273159" cy="413056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Level</a:t>
            </a:r>
          </a:p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4794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2354150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17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104772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14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0352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10</a:t>
            </a:r>
          </a:p>
        </p:txBody>
      </p:sp>
      <p:pic>
        <p:nvPicPr>
          <p:cNvPr id="10" name="Picture 10" descr="Candy clipart">
            <a:extLst>
              <a:ext uri="{FF2B5EF4-FFF2-40B4-BE49-F238E27FC236}">
                <a16:creationId xmlns:a16="http://schemas.microsoft.com/office/drawing/2014/main" id="{0A8BF211-F198-4546-80B9-E4DF647E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61" y="2450297"/>
            <a:ext cx="1299094" cy="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andy clipart">
            <a:extLst>
              <a:ext uri="{FF2B5EF4-FFF2-40B4-BE49-F238E27FC236}">
                <a16:creationId xmlns:a16="http://schemas.microsoft.com/office/drawing/2014/main" id="{8E1CF370-973C-4D05-BAEE-5E834D81C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504188" y="1863228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Candy clipart">
            <a:extLst>
              <a:ext uri="{FF2B5EF4-FFF2-40B4-BE49-F238E27FC236}">
                <a16:creationId xmlns:a16="http://schemas.microsoft.com/office/drawing/2014/main" id="{A98FF508-D77D-4C2E-80F6-69181F21A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99519">
            <a:off x="1917008" y="1519196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Candy clipart">
            <a:extLst>
              <a:ext uri="{FF2B5EF4-FFF2-40B4-BE49-F238E27FC236}">
                <a16:creationId xmlns:a16="http://schemas.microsoft.com/office/drawing/2014/main" id="{04E5C8D7-8709-422B-B2BD-916DAD9B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04201">
            <a:off x="1826888" y="2743493"/>
            <a:ext cx="2268945" cy="170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Candy clipart">
            <a:extLst>
              <a:ext uri="{FF2B5EF4-FFF2-40B4-BE49-F238E27FC236}">
                <a16:creationId xmlns:a16="http://schemas.microsoft.com/office/drawing/2014/main" id="{6A9C6F5A-CA78-4389-A6E9-0F284209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728" y="3613804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Candy clipart">
            <a:extLst>
              <a:ext uri="{FF2B5EF4-FFF2-40B4-BE49-F238E27FC236}">
                <a16:creationId xmlns:a16="http://schemas.microsoft.com/office/drawing/2014/main" id="{A558DF5C-7E39-4596-B7C8-9A01838E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2840">
            <a:off x="1991521" y="4783192"/>
            <a:ext cx="1843393" cy="13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Candy clipart">
            <a:extLst>
              <a:ext uri="{FF2B5EF4-FFF2-40B4-BE49-F238E27FC236}">
                <a16:creationId xmlns:a16="http://schemas.microsoft.com/office/drawing/2014/main" id="{CA79F7C8-C84C-4B7E-8B41-B7EF4143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6100">
            <a:off x="4026569" y="4757549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Candy clipart">
            <a:extLst>
              <a:ext uri="{FF2B5EF4-FFF2-40B4-BE49-F238E27FC236}">
                <a16:creationId xmlns:a16="http://schemas.microsoft.com/office/drawing/2014/main" id="{BF2BD0E5-3E7F-4E68-A276-7347741A2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813322" y="5164037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Candy clipart">
            <a:extLst>
              <a:ext uri="{FF2B5EF4-FFF2-40B4-BE49-F238E27FC236}">
                <a16:creationId xmlns:a16="http://schemas.microsoft.com/office/drawing/2014/main" id="{3E680680-A469-4929-A8C3-9F36DFE02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97" y="2711010"/>
            <a:ext cx="1110268" cy="8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Candy clipart">
            <a:extLst>
              <a:ext uri="{FF2B5EF4-FFF2-40B4-BE49-F238E27FC236}">
                <a16:creationId xmlns:a16="http://schemas.microsoft.com/office/drawing/2014/main" id="{92076214-E2A0-4340-A16F-F07920B5B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72990">
            <a:off x="1797193" y="3926673"/>
            <a:ext cx="888720" cy="66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Candy clipart">
            <a:extLst>
              <a:ext uri="{FF2B5EF4-FFF2-40B4-BE49-F238E27FC236}">
                <a16:creationId xmlns:a16="http://schemas.microsoft.com/office/drawing/2014/main" id="{AE27EC34-0129-4244-99D9-BED0BA4C3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6100">
            <a:off x="2987168" y="490242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Candy clipart">
            <a:extLst>
              <a:ext uri="{FF2B5EF4-FFF2-40B4-BE49-F238E27FC236}">
                <a16:creationId xmlns:a16="http://schemas.microsoft.com/office/drawing/2014/main" id="{8BB725C4-DF9D-409A-A5AE-B5073DEB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2038">
            <a:off x="2080880" y="5455225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Candy clipart">
            <a:extLst>
              <a:ext uri="{FF2B5EF4-FFF2-40B4-BE49-F238E27FC236}">
                <a16:creationId xmlns:a16="http://schemas.microsoft.com/office/drawing/2014/main" id="{4439E7B7-5280-44D6-BBD4-8D600F591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5809">
            <a:off x="2994891" y="4122722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Candy clipart">
            <a:extLst>
              <a:ext uri="{FF2B5EF4-FFF2-40B4-BE49-F238E27FC236}">
                <a16:creationId xmlns:a16="http://schemas.microsoft.com/office/drawing/2014/main" id="{7C48C41D-F76D-476A-A80C-C5216FE41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00626">
            <a:off x="4630331" y="1169726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316715" y="2194660"/>
            <a:ext cx="7273159" cy="4130565"/>
          </a:xfrm>
          <a:prstGeom prst="roundRect">
            <a:avLst/>
          </a:prstGeom>
          <a:solidFill>
            <a:schemeClr val="accent1">
              <a:alpha val="81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1190790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mpty Glass Jar clipart">
            <a:extLst>
              <a:ext uri="{FF2B5EF4-FFF2-40B4-BE49-F238E27FC236}">
                <a16:creationId xmlns:a16="http://schemas.microsoft.com/office/drawing/2014/main" id="{B9264972-22DF-4D44-A5E7-8582D5A0D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67" y="0"/>
            <a:ext cx="4457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8FB280C-2CA4-4DCE-A85B-E8702E8381BC}"/>
              </a:ext>
            </a:extLst>
          </p:cNvPr>
          <p:cNvSpPr/>
          <p:nvPr/>
        </p:nvSpPr>
        <p:spPr>
          <a:xfrm>
            <a:off x="9321791" y="8429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14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F37F8C7-8628-4BCC-ACD1-0F6E3D0E6292}"/>
              </a:ext>
            </a:extLst>
          </p:cNvPr>
          <p:cNvSpPr/>
          <p:nvPr/>
        </p:nvSpPr>
        <p:spPr>
          <a:xfrm>
            <a:off x="9321791" y="2343914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11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8BF8E73-137E-47D0-89FF-1F3805EDB307}"/>
              </a:ext>
            </a:extLst>
          </p:cNvPr>
          <p:cNvSpPr/>
          <p:nvPr/>
        </p:nvSpPr>
        <p:spPr>
          <a:xfrm>
            <a:off x="9321791" y="4603529"/>
            <a:ext cx="2317532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0" dirty="0"/>
              <a:t>9</a:t>
            </a:r>
          </a:p>
        </p:txBody>
      </p:sp>
      <p:pic>
        <p:nvPicPr>
          <p:cNvPr id="10" name="Picture 10" descr="Candy clipart">
            <a:extLst>
              <a:ext uri="{FF2B5EF4-FFF2-40B4-BE49-F238E27FC236}">
                <a16:creationId xmlns:a16="http://schemas.microsoft.com/office/drawing/2014/main" id="{0A8BF211-F198-4546-80B9-E4DF647E4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661" y="2450297"/>
            <a:ext cx="1299094" cy="97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andy clipart">
            <a:extLst>
              <a:ext uri="{FF2B5EF4-FFF2-40B4-BE49-F238E27FC236}">
                <a16:creationId xmlns:a16="http://schemas.microsoft.com/office/drawing/2014/main" id="{8E1CF370-973C-4D05-BAEE-5E834D81C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3504188" y="1863228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8" descr="Candy clipart">
            <a:extLst>
              <a:ext uri="{FF2B5EF4-FFF2-40B4-BE49-F238E27FC236}">
                <a16:creationId xmlns:a16="http://schemas.microsoft.com/office/drawing/2014/main" id="{6A9C6F5A-CA78-4389-A6E9-0F2842093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72" y="3640782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2" descr="Candy clipart">
            <a:extLst>
              <a:ext uri="{FF2B5EF4-FFF2-40B4-BE49-F238E27FC236}">
                <a16:creationId xmlns:a16="http://schemas.microsoft.com/office/drawing/2014/main" id="{A558DF5C-7E39-4596-B7C8-9A01838EB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62840">
            <a:off x="1991521" y="4783192"/>
            <a:ext cx="1843393" cy="1382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0" descr="Candy clipart">
            <a:extLst>
              <a:ext uri="{FF2B5EF4-FFF2-40B4-BE49-F238E27FC236}">
                <a16:creationId xmlns:a16="http://schemas.microsoft.com/office/drawing/2014/main" id="{CA79F7C8-C84C-4B7E-8B41-B7EF4143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46100">
            <a:off x="4356646" y="3549567"/>
            <a:ext cx="1932255" cy="144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Candy clipart">
            <a:extLst>
              <a:ext uri="{FF2B5EF4-FFF2-40B4-BE49-F238E27FC236}">
                <a16:creationId xmlns:a16="http://schemas.microsoft.com/office/drawing/2014/main" id="{BF2BD0E5-3E7F-4E68-A276-7347741A25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011">
            <a:off x="2332796" y="5380297"/>
            <a:ext cx="1405288" cy="106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Candy clipart">
            <a:extLst>
              <a:ext uri="{FF2B5EF4-FFF2-40B4-BE49-F238E27FC236}">
                <a16:creationId xmlns:a16="http://schemas.microsoft.com/office/drawing/2014/main" id="{3E680680-A469-4929-A8C3-9F36DFE02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97" y="2711010"/>
            <a:ext cx="1110268" cy="83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Candy clipart">
            <a:extLst>
              <a:ext uri="{FF2B5EF4-FFF2-40B4-BE49-F238E27FC236}">
                <a16:creationId xmlns:a16="http://schemas.microsoft.com/office/drawing/2014/main" id="{92076214-E2A0-4340-A16F-F07920B5B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72990">
            <a:off x="1797193" y="3926673"/>
            <a:ext cx="888720" cy="66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8" descr="Candy clipart">
            <a:extLst>
              <a:ext uri="{FF2B5EF4-FFF2-40B4-BE49-F238E27FC236}">
                <a16:creationId xmlns:a16="http://schemas.microsoft.com/office/drawing/2014/main" id="{8BB725C4-DF9D-409A-A5AE-B5073DEB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2038">
            <a:off x="3257660" y="2708349"/>
            <a:ext cx="1760960" cy="132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Candy clipart">
            <a:extLst>
              <a:ext uri="{FF2B5EF4-FFF2-40B4-BE49-F238E27FC236}">
                <a16:creationId xmlns:a16="http://schemas.microsoft.com/office/drawing/2014/main" id="{4439E7B7-5280-44D6-BBD4-8D600F591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45809">
            <a:off x="4186989" y="4930573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Candy clipart">
            <a:extLst>
              <a:ext uri="{FF2B5EF4-FFF2-40B4-BE49-F238E27FC236}">
                <a16:creationId xmlns:a16="http://schemas.microsoft.com/office/drawing/2014/main" id="{7C48C41D-F76D-476A-A80C-C5216FE41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00626">
            <a:off x="2778094" y="3816516"/>
            <a:ext cx="1390516" cy="10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44D91D-653A-4C0F-A85A-49B46A0ED2DE}"/>
              </a:ext>
            </a:extLst>
          </p:cNvPr>
          <p:cNvSpPr/>
          <p:nvPr/>
        </p:nvSpPr>
        <p:spPr>
          <a:xfrm>
            <a:off x="218837" y="2117256"/>
            <a:ext cx="7273159" cy="4130565"/>
          </a:xfrm>
          <a:prstGeom prst="round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UD Digi Kyokasho NK-B" panose="02020700000000000000" pitchFamily="18" charset="-128"/>
                <a:ea typeface="UD Digi Kyokasho NK-B" panose="02020700000000000000" pitchFamily="18" charset="-128"/>
              </a:rPr>
              <a:t>How many candies?</a:t>
            </a:r>
          </a:p>
        </p:txBody>
      </p:sp>
    </p:spTree>
    <p:extLst>
      <p:ext uri="{BB962C8B-B14F-4D97-AF65-F5344CB8AC3E}">
        <p14:creationId xmlns:p14="http://schemas.microsoft.com/office/powerpoint/2010/main" val="3671844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80</Words>
  <Application>Microsoft Office PowerPoint</Application>
  <PresentationFormat>Widescreen</PresentationFormat>
  <Paragraphs>47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UD Digi Kyokasho NK-B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Grace Chang</dc:creator>
  <cp:lastModifiedBy>Grace Chang</cp:lastModifiedBy>
  <cp:revision>6</cp:revision>
  <dcterms:created xsi:type="dcterms:W3CDTF">2021-06-15T08:55:06Z</dcterms:created>
  <dcterms:modified xsi:type="dcterms:W3CDTF">2021-06-15T11:29:49Z</dcterms:modified>
</cp:coreProperties>
</file>