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998" y="54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0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0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4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36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49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80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9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9C0C-DFB6-4A58-AA7F-8E57AC7978C5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6B5F-757A-44B1-9F9A-F187067A3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846F79-BF2F-4B3A-A23D-F53F5F30056E}"/>
              </a:ext>
            </a:extLst>
          </p:cNvPr>
          <p:cNvSpPr txBox="1"/>
          <p:nvPr/>
        </p:nvSpPr>
        <p:spPr>
          <a:xfrm>
            <a:off x="566579" y="1252780"/>
            <a:ext cx="57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のび太は英語で自己紹介を書いた。</a:t>
            </a:r>
            <a:endParaRPr kumimoji="1" lang="en-US" altLang="ja-JP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でも間違いがたくさん入っている。間違いを探して、正しく書こう。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9A76606-E5E3-4B90-B25E-F41CC30C43CB}"/>
              </a:ext>
            </a:extLst>
          </p:cNvPr>
          <p:cNvSpPr txBox="1"/>
          <p:nvPr/>
        </p:nvSpPr>
        <p:spPr>
          <a:xfrm>
            <a:off x="368388" y="2545188"/>
            <a:ext cx="611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mynameis</a:t>
            </a:r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 nobi </a:t>
            </a:r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nobita</a:t>
            </a:r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.</a:t>
            </a: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9CE21E7-D4FC-4301-9ED5-ED79D306F1F6}"/>
              </a:ext>
            </a:extLst>
          </p:cNvPr>
          <p:cNvGrpSpPr/>
          <p:nvPr/>
        </p:nvGrpSpPr>
        <p:grpSpPr>
          <a:xfrm>
            <a:off x="-36512" y="207027"/>
            <a:ext cx="6858000" cy="961693"/>
            <a:chOff x="-16726" y="75644"/>
            <a:chExt cx="6858000" cy="961693"/>
          </a:xfrm>
        </p:grpSpPr>
        <p:sp>
          <p:nvSpPr>
            <p:cNvPr id="69" name="テキスト ボックス 56">
              <a:extLst>
                <a:ext uri="{FF2B5EF4-FFF2-40B4-BE49-F238E27FC236}">
                  <a16:creationId xmlns:a16="http://schemas.microsoft.com/office/drawing/2014/main" id="{CD910A02-57AA-42BD-B5AA-71306ACBEC1F}"/>
                </a:ext>
              </a:extLst>
            </p:cNvPr>
            <p:cNvSpPr txBox="1"/>
            <p:nvPr/>
          </p:nvSpPr>
          <p:spPr>
            <a:xfrm>
              <a:off x="2964219" y="75644"/>
              <a:ext cx="3877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dirty="0">
                  <a:latin typeface="MitsuEHandwriting R" panose="020F0400000000000000" pitchFamily="34" charset="0"/>
                </a:rPr>
                <a:t>Grade (  )  Class (  )  No. (  )</a:t>
              </a:r>
              <a:endParaRPr kumimoji="1" lang="ja-JP" altLang="en-US" dirty="0">
                <a:latin typeface="MitsuEHandwriting R" panose="020F0400000000000000" pitchFamily="34" charset="0"/>
              </a:endParaRPr>
            </a:p>
          </p:txBody>
        </p:sp>
        <p:sp>
          <p:nvSpPr>
            <p:cNvPr id="70" name="テキスト ボックス 58">
              <a:extLst>
                <a:ext uri="{FF2B5EF4-FFF2-40B4-BE49-F238E27FC236}">
                  <a16:creationId xmlns:a16="http://schemas.microsoft.com/office/drawing/2014/main" id="{D3879474-6ADC-4001-A118-08D724410FAD}"/>
                </a:ext>
              </a:extLst>
            </p:cNvPr>
            <p:cNvSpPr txBox="1"/>
            <p:nvPr/>
          </p:nvSpPr>
          <p:spPr>
            <a:xfrm>
              <a:off x="-16726" y="668005"/>
              <a:ext cx="1240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dirty="0">
                  <a:latin typeface="MitsuEHandwriting R" panose="020F0400000000000000" pitchFamily="34" charset="0"/>
                </a:rPr>
                <a:t>Name:</a:t>
              </a:r>
              <a:endParaRPr kumimoji="1" lang="ja-JP" altLang="en-US" dirty="0">
                <a:latin typeface="MitsuEHandwriting R" panose="020F0400000000000000" pitchFamily="34" charset="0"/>
              </a:endParaRPr>
            </a:p>
          </p:txBody>
        </p:sp>
        <p:sp>
          <p:nvSpPr>
            <p:cNvPr id="71" name="テキスト ボックス 58">
              <a:extLst>
                <a:ext uri="{FF2B5EF4-FFF2-40B4-BE49-F238E27FC236}">
                  <a16:creationId xmlns:a16="http://schemas.microsoft.com/office/drawing/2014/main" id="{F59038A5-34B6-4F5D-AEB8-F3A74FA92F8A}"/>
                </a:ext>
              </a:extLst>
            </p:cNvPr>
            <p:cNvSpPr txBox="1"/>
            <p:nvPr/>
          </p:nvSpPr>
          <p:spPr>
            <a:xfrm>
              <a:off x="769337" y="425522"/>
              <a:ext cx="55379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MitsuEHandwriting R" panose="020F0400000000000000" pitchFamily="34" charset="0"/>
                </a:rPr>
                <a:t>||||||||||||</a:t>
              </a:r>
              <a:endParaRPr kumimoji="1" lang="ja-JP" altLang="en-US" sz="3200" dirty="0">
                <a:latin typeface="MitsuEHandwriting R" panose="020F0400000000000000" pitchFamily="34" charset="0"/>
              </a:endParaRPr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1ABA54-EC6E-4FF1-B4C5-4A0665DED0B3}"/>
              </a:ext>
            </a:extLst>
          </p:cNvPr>
          <p:cNvSpPr txBox="1"/>
          <p:nvPr/>
        </p:nvSpPr>
        <p:spPr>
          <a:xfrm>
            <a:off x="368388" y="4222838"/>
            <a:ext cx="611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I’m from japan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3CDFF03-0696-4D37-8BDD-D4713E8F6220}"/>
              </a:ext>
            </a:extLst>
          </p:cNvPr>
          <p:cNvSpPr txBox="1"/>
          <p:nvPr/>
        </p:nvSpPr>
        <p:spPr>
          <a:xfrm>
            <a:off x="404900" y="5900488"/>
            <a:ext cx="611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ilike</a:t>
            </a:r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 melon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4C29845-9B37-4CEA-9408-FA69D9498960}"/>
              </a:ext>
            </a:extLst>
          </p:cNvPr>
          <p:cNvSpPr txBox="1"/>
          <p:nvPr/>
        </p:nvSpPr>
        <p:spPr>
          <a:xfrm>
            <a:off x="368388" y="7668150"/>
            <a:ext cx="611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i’m</a:t>
            </a:r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3600" dirty="0" err="1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notgoodat</a:t>
            </a:r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 sports</a:t>
            </a:r>
          </a:p>
        </p:txBody>
      </p:sp>
      <p:pic>
        <p:nvPicPr>
          <p:cNvPr id="62" name="Picture 6" descr="ドラえもん（ひみつ道具etc） | LINEスタンプ | 藤子・F・不二雄プロ">
            <a:extLst>
              <a:ext uri="{FF2B5EF4-FFF2-40B4-BE49-F238E27FC236}">
                <a16:creationId xmlns:a16="http://schemas.microsoft.com/office/drawing/2014/main" id="{DE167F9E-9100-44E8-8009-21A773563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843" y="8907041"/>
            <a:ext cx="1070415" cy="114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BA5DE50-40DB-4311-ACE5-6A898C3FC97E}"/>
              </a:ext>
            </a:extLst>
          </p:cNvPr>
          <p:cNvSpPr txBox="1"/>
          <p:nvPr/>
        </p:nvSpPr>
        <p:spPr>
          <a:xfrm>
            <a:off x="368388" y="3271677"/>
            <a:ext cx="626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|||||||||||||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DEC9503-F17F-4D77-B526-B8E2CC408C57}"/>
              </a:ext>
            </a:extLst>
          </p:cNvPr>
          <p:cNvSpPr txBox="1"/>
          <p:nvPr/>
        </p:nvSpPr>
        <p:spPr>
          <a:xfrm>
            <a:off x="368388" y="4949327"/>
            <a:ext cx="626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|||||||||||||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63BB995-0A3A-4439-B019-4C8D2242813F}"/>
              </a:ext>
            </a:extLst>
          </p:cNvPr>
          <p:cNvSpPr txBox="1"/>
          <p:nvPr/>
        </p:nvSpPr>
        <p:spPr>
          <a:xfrm>
            <a:off x="404900" y="6618495"/>
            <a:ext cx="626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|||||||||||||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538ACF6-BDCA-4316-BB25-9D0B31CC06F5}"/>
              </a:ext>
            </a:extLst>
          </p:cNvPr>
          <p:cNvSpPr txBox="1"/>
          <p:nvPr/>
        </p:nvSpPr>
        <p:spPr>
          <a:xfrm>
            <a:off x="404900" y="8394639"/>
            <a:ext cx="626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MitsuEHandwriting4lines R" panose="020F0400000000000000" pitchFamily="34" charset="0"/>
                <a:ea typeface="UD デジタル 教科書体 NK-R" panose="02020400000000000000" pitchFamily="18" charset="-128"/>
              </a:rPr>
              <a:t>|||||||||||||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A562DD-392C-408E-9A55-FBA2EB04A232}"/>
              </a:ext>
            </a:extLst>
          </p:cNvPr>
          <p:cNvSpPr txBox="1"/>
          <p:nvPr/>
        </p:nvSpPr>
        <p:spPr>
          <a:xfrm>
            <a:off x="1272495" y="9136559"/>
            <a:ext cx="4239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ヒント</a:t>
            </a:r>
            <a:r>
              <a:rPr kumimoji="1"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３つの大事なこと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2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大文字、間、ピリオド</a:t>
            </a:r>
            <a:endParaRPr kumimoji="1" lang="en-US" altLang="ja-JP" sz="2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93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64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NK-R</vt:lpstr>
      <vt:lpstr>Arial</vt:lpstr>
      <vt:lpstr>Calibri</vt:lpstr>
      <vt:lpstr>Calibri Light</vt:lpstr>
      <vt:lpstr>MitsuEHandwriting R</vt:lpstr>
      <vt:lpstr>MitsuEHandwriting4lines R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霞ケ丘小(霞ケ丘小学校)</dc:creator>
  <cp:lastModifiedBy>ＡＬＴ　霞ケ丘小(霞ケ丘小学校)</cp:lastModifiedBy>
  <cp:revision>15</cp:revision>
  <dcterms:created xsi:type="dcterms:W3CDTF">2023-04-10T03:33:15Z</dcterms:created>
  <dcterms:modified xsi:type="dcterms:W3CDTF">2023-04-14T00:10:05Z</dcterms:modified>
</cp:coreProperties>
</file>