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56" r:id="rId4"/>
    <p:sldId id="258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6D542-B9B5-45B9-905F-AC90106D7B13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36F72-DC51-4728-B483-14769EC39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993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38C8-F141-4A22-989D-0A8480463734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B161-E2A3-4822-ADFF-C1715BE3F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10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38C8-F141-4A22-989D-0A8480463734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B161-E2A3-4822-ADFF-C1715BE3F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82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38C8-F141-4A22-989D-0A8480463734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B161-E2A3-4822-ADFF-C1715BE3F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2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38C8-F141-4A22-989D-0A8480463734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B161-E2A3-4822-ADFF-C1715BE3F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8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38C8-F141-4A22-989D-0A8480463734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B161-E2A3-4822-ADFF-C1715BE3F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51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38C8-F141-4A22-989D-0A8480463734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B161-E2A3-4822-ADFF-C1715BE3F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71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38C8-F141-4A22-989D-0A8480463734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B161-E2A3-4822-ADFF-C1715BE3F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88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38C8-F141-4A22-989D-0A8480463734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B161-E2A3-4822-ADFF-C1715BE3F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4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38C8-F141-4A22-989D-0A8480463734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B161-E2A3-4822-ADFF-C1715BE3F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02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38C8-F141-4A22-989D-0A8480463734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B161-E2A3-4822-ADFF-C1715BE3F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13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38C8-F141-4A22-989D-0A8480463734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B161-E2A3-4822-ADFF-C1715BE3F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18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38C8-F141-4A22-989D-0A8480463734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3B161-E2A3-4822-ADFF-C1715BE3F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77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051" y="361367"/>
            <a:ext cx="6124575" cy="34480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正方形/長方形 4"/>
          <p:cNvSpPr/>
          <p:nvPr/>
        </p:nvSpPr>
        <p:spPr>
          <a:xfrm>
            <a:off x="1433278" y="4081760"/>
            <a:ext cx="928811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HIDDEN NUMBERS </a:t>
            </a:r>
          </a:p>
          <a:p>
            <a:pPr algn="ctr"/>
            <a:r>
              <a:rPr lang="en-US" altLang="ja-JP" sz="7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CHALLENGE</a:t>
            </a:r>
            <a:endParaRPr lang="ja-JP" altLang="en-US" sz="72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867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76163"/>
              </p:ext>
            </p:extLst>
          </p:nvPr>
        </p:nvGraphicFramePr>
        <p:xfrm>
          <a:off x="2032000" y="419221"/>
          <a:ext cx="8128000" cy="5791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2757180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0138425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8196701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86968196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97514168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0835623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41917946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558528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9699181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67786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81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921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138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232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534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37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329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71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563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100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89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13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" descr="Image result for hidden numbe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046" y="212368"/>
            <a:ext cx="10189029" cy="576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question 1"/>
          <p:cNvSpPr/>
          <p:nvPr/>
        </p:nvSpPr>
        <p:spPr>
          <a:xfrm>
            <a:off x="992776" y="5760720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9?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6" name="answer 1"/>
          <p:cNvSpPr/>
          <p:nvPr/>
        </p:nvSpPr>
        <p:spPr>
          <a:xfrm>
            <a:off x="2217448" y="2921102"/>
            <a:ext cx="970671" cy="928467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question 1"/>
          <p:cNvSpPr/>
          <p:nvPr/>
        </p:nvSpPr>
        <p:spPr>
          <a:xfrm>
            <a:off x="1131322" y="5730242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13?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8" name="answer 1"/>
          <p:cNvSpPr/>
          <p:nvPr/>
        </p:nvSpPr>
        <p:spPr>
          <a:xfrm>
            <a:off x="8149606" y="4074468"/>
            <a:ext cx="970671" cy="928467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question 1"/>
          <p:cNvSpPr/>
          <p:nvPr/>
        </p:nvSpPr>
        <p:spPr>
          <a:xfrm>
            <a:off x="1131322" y="5745481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29?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10" name="answer 1"/>
          <p:cNvSpPr/>
          <p:nvPr/>
        </p:nvSpPr>
        <p:spPr>
          <a:xfrm>
            <a:off x="6350987" y="2083952"/>
            <a:ext cx="970671" cy="928467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question 1"/>
          <p:cNvSpPr/>
          <p:nvPr/>
        </p:nvSpPr>
        <p:spPr>
          <a:xfrm>
            <a:off x="992776" y="5760720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16?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12" name="answer 1"/>
          <p:cNvSpPr/>
          <p:nvPr/>
        </p:nvSpPr>
        <p:spPr>
          <a:xfrm>
            <a:off x="9530188" y="236478"/>
            <a:ext cx="970671" cy="928467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question 1"/>
          <p:cNvSpPr/>
          <p:nvPr/>
        </p:nvSpPr>
        <p:spPr>
          <a:xfrm>
            <a:off x="1062048" y="5745481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36?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14" name="answer 1"/>
          <p:cNvSpPr/>
          <p:nvPr/>
        </p:nvSpPr>
        <p:spPr>
          <a:xfrm>
            <a:off x="5416832" y="1471291"/>
            <a:ext cx="970671" cy="928467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question 1"/>
          <p:cNvSpPr/>
          <p:nvPr/>
        </p:nvSpPr>
        <p:spPr>
          <a:xfrm>
            <a:off x="1131319" y="5745481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23?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16" name="answer 1"/>
          <p:cNvSpPr/>
          <p:nvPr/>
        </p:nvSpPr>
        <p:spPr>
          <a:xfrm>
            <a:off x="2197822" y="728371"/>
            <a:ext cx="1595222" cy="1401548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question 1"/>
          <p:cNvSpPr/>
          <p:nvPr/>
        </p:nvSpPr>
        <p:spPr>
          <a:xfrm>
            <a:off x="1027412" y="5745481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19?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18" name="answer 1"/>
          <p:cNvSpPr/>
          <p:nvPr/>
        </p:nvSpPr>
        <p:spPr>
          <a:xfrm>
            <a:off x="2857120" y="4539441"/>
            <a:ext cx="1327479" cy="1050763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question 1"/>
          <p:cNvSpPr/>
          <p:nvPr/>
        </p:nvSpPr>
        <p:spPr>
          <a:xfrm>
            <a:off x="958140" y="5745481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2?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20" name="answer 1"/>
          <p:cNvSpPr/>
          <p:nvPr/>
        </p:nvSpPr>
        <p:spPr>
          <a:xfrm>
            <a:off x="9299372" y="4238506"/>
            <a:ext cx="1313624" cy="1663636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question 1"/>
          <p:cNvSpPr/>
          <p:nvPr/>
        </p:nvSpPr>
        <p:spPr>
          <a:xfrm>
            <a:off x="1131319" y="5760720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37?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22" name="answer 1"/>
          <p:cNvSpPr/>
          <p:nvPr/>
        </p:nvSpPr>
        <p:spPr>
          <a:xfrm>
            <a:off x="8126939" y="322332"/>
            <a:ext cx="1464228" cy="1257086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question 1"/>
          <p:cNvSpPr/>
          <p:nvPr/>
        </p:nvSpPr>
        <p:spPr>
          <a:xfrm>
            <a:off x="1095751" y="5779880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17?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24" name="answer 1"/>
          <p:cNvSpPr/>
          <p:nvPr/>
        </p:nvSpPr>
        <p:spPr>
          <a:xfrm>
            <a:off x="3829671" y="1373519"/>
            <a:ext cx="1495505" cy="1570146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question 1"/>
          <p:cNvSpPr/>
          <p:nvPr/>
        </p:nvSpPr>
        <p:spPr>
          <a:xfrm>
            <a:off x="1146716" y="5748121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21?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26" name="answer 1"/>
          <p:cNvSpPr/>
          <p:nvPr/>
        </p:nvSpPr>
        <p:spPr>
          <a:xfrm>
            <a:off x="6172891" y="3408486"/>
            <a:ext cx="970671" cy="928467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question 1"/>
          <p:cNvSpPr/>
          <p:nvPr/>
        </p:nvSpPr>
        <p:spPr>
          <a:xfrm>
            <a:off x="1077442" y="5707091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12?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28" name="answer 1"/>
          <p:cNvSpPr/>
          <p:nvPr/>
        </p:nvSpPr>
        <p:spPr>
          <a:xfrm>
            <a:off x="1012513" y="4181477"/>
            <a:ext cx="1542687" cy="1607631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question 1"/>
          <p:cNvSpPr/>
          <p:nvPr/>
        </p:nvSpPr>
        <p:spPr>
          <a:xfrm>
            <a:off x="1092341" y="5718911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15?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30" name="answer 1"/>
          <p:cNvSpPr/>
          <p:nvPr/>
        </p:nvSpPr>
        <p:spPr>
          <a:xfrm>
            <a:off x="3373914" y="178352"/>
            <a:ext cx="1513854" cy="928467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question 1"/>
          <p:cNvSpPr/>
          <p:nvPr/>
        </p:nvSpPr>
        <p:spPr>
          <a:xfrm>
            <a:off x="1049382" y="5746801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32?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32" name="answer 1"/>
          <p:cNvSpPr/>
          <p:nvPr/>
        </p:nvSpPr>
        <p:spPr>
          <a:xfrm>
            <a:off x="7791142" y="3251373"/>
            <a:ext cx="1233055" cy="928467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question 1"/>
          <p:cNvSpPr/>
          <p:nvPr/>
        </p:nvSpPr>
        <p:spPr>
          <a:xfrm>
            <a:off x="1103448" y="5748100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11?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34" name="answer 1"/>
          <p:cNvSpPr/>
          <p:nvPr/>
        </p:nvSpPr>
        <p:spPr>
          <a:xfrm>
            <a:off x="5316643" y="2112659"/>
            <a:ext cx="1269331" cy="1293187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question 1"/>
          <p:cNvSpPr/>
          <p:nvPr/>
        </p:nvSpPr>
        <p:spPr>
          <a:xfrm>
            <a:off x="1061008" y="5760720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5?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36" name="answer 1"/>
          <p:cNvSpPr/>
          <p:nvPr/>
        </p:nvSpPr>
        <p:spPr>
          <a:xfrm>
            <a:off x="10552200" y="1680013"/>
            <a:ext cx="1189937" cy="1263652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question 1"/>
          <p:cNvSpPr/>
          <p:nvPr/>
        </p:nvSpPr>
        <p:spPr>
          <a:xfrm>
            <a:off x="1115922" y="5760720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39?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38" name="answer 1"/>
          <p:cNvSpPr/>
          <p:nvPr/>
        </p:nvSpPr>
        <p:spPr>
          <a:xfrm>
            <a:off x="4774096" y="3459671"/>
            <a:ext cx="970671" cy="928467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question 1"/>
          <p:cNvSpPr/>
          <p:nvPr/>
        </p:nvSpPr>
        <p:spPr>
          <a:xfrm>
            <a:off x="1117357" y="5774340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30?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40" name="answer 1"/>
          <p:cNvSpPr/>
          <p:nvPr/>
        </p:nvSpPr>
        <p:spPr>
          <a:xfrm>
            <a:off x="3183845" y="2157134"/>
            <a:ext cx="1159057" cy="1053231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question 1"/>
          <p:cNvSpPr/>
          <p:nvPr/>
        </p:nvSpPr>
        <p:spPr>
          <a:xfrm>
            <a:off x="1075907" y="5774340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24?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42" name="answer 1"/>
          <p:cNvSpPr/>
          <p:nvPr/>
        </p:nvSpPr>
        <p:spPr>
          <a:xfrm>
            <a:off x="6530365" y="3924948"/>
            <a:ext cx="2015750" cy="1977194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question 1"/>
          <p:cNvSpPr/>
          <p:nvPr/>
        </p:nvSpPr>
        <p:spPr>
          <a:xfrm>
            <a:off x="1089068" y="5815678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33?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44" name="answer 1"/>
          <p:cNvSpPr/>
          <p:nvPr/>
        </p:nvSpPr>
        <p:spPr>
          <a:xfrm>
            <a:off x="992776" y="3127824"/>
            <a:ext cx="1177896" cy="1095871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question 1"/>
          <p:cNvSpPr/>
          <p:nvPr/>
        </p:nvSpPr>
        <p:spPr>
          <a:xfrm>
            <a:off x="1102426" y="5760720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10?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46" name="answer 1"/>
          <p:cNvSpPr/>
          <p:nvPr/>
        </p:nvSpPr>
        <p:spPr>
          <a:xfrm>
            <a:off x="7186753" y="2047817"/>
            <a:ext cx="970671" cy="928467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question 1"/>
          <p:cNvSpPr/>
          <p:nvPr/>
        </p:nvSpPr>
        <p:spPr>
          <a:xfrm>
            <a:off x="1102425" y="5746131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4?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48" name="answer 1"/>
          <p:cNvSpPr/>
          <p:nvPr/>
        </p:nvSpPr>
        <p:spPr>
          <a:xfrm>
            <a:off x="8758204" y="1984483"/>
            <a:ext cx="1319265" cy="1322172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question 1"/>
          <p:cNvSpPr/>
          <p:nvPr/>
        </p:nvSpPr>
        <p:spPr>
          <a:xfrm>
            <a:off x="1034341" y="5747182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35?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50" name="answer 1"/>
          <p:cNvSpPr/>
          <p:nvPr/>
        </p:nvSpPr>
        <p:spPr>
          <a:xfrm>
            <a:off x="4623172" y="4683991"/>
            <a:ext cx="1854971" cy="1126022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question 1"/>
          <p:cNvSpPr/>
          <p:nvPr/>
        </p:nvSpPr>
        <p:spPr>
          <a:xfrm>
            <a:off x="1061935" y="5774670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Comic Sans MS" panose="030F0702030302020204" pitchFamily="66" charset="0"/>
              </a:rPr>
              <a:t>Where is 38?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52" name="answer 1"/>
          <p:cNvSpPr/>
          <p:nvPr/>
        </p:nvSpPr>
        <p:spPr>
          <a:xfrm>
            <a:off x="1115334" y="677571"/>
            <a:ext cx="970671" cy="1954793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LAST BUTTON"/>
          <p:cNvSpPr/>
          <p:nvPr/>
        </p:nvSpPr>
        <p:spPr>
          <a:xfrm>
            <a:off x="11364608" y="5902142"/>
            <a:ext cx="730410" cy="9022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Comic Sans MS" panose="030F0702030302020204" pitchFamily="66" charset="0"/>
              </a:rPr>
              <a:t>L</a:t>
            </a:r>
            <a:endParaRPr kumimoji="1" lang="ja-JP" altLang="en-US" sz="3600" dirty="0">
              <a:latin typeface="Comic Sans MS" panose="030F0702030302020204" pitchFamily="66" charset="0"/>
            </a:endParaRPr>
          </a:p>
        </p:txBody>
      </p:sp>
      <p:sp>
        <p:nvSpPr>
          <p:cNvPr id="72" name="LAST"/>
          <p:cNvSpPr/>
          <p:nvPr/>
        </p:nvSpPr>
        <p:spPr>
          <a:xfrm>
            <a:off x="1233381" y="5871534"/>
            <a:ext cx="10189029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latin typeface="Comic Sans MS" panose="030F0702030302020204" pitchFamily="66" charset="0"/>
              </a:rPr>
              <a:t>LAST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2" name="動作設定ボタン: 進む/次へ 1">
            <a:hlinkClick r:id="" action="ppaction://hlinkshowjump?jump=nextslide" highlightClick="1"/>
          </p:cNvPr>
          <p:cNvSpPr/>
          <p:nvPr/>
        </p:nvSpPr>
        <p:spPr>
          <a:xfrm>
            <a:off x="169817" y="5973088"/>
            <a:ext cx="788323" cy="831283"/>
          </a:xfrm>
          <a:prstGeom prst="actionButtonForwardNex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1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6" fill="hold">
                      <p:stCondLst>
                        <p:cond delay="0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/>
      <p:bldP spid="11" grpId="1"/>
      <p:bldP spid="12" grpId="0" animBg="1"/>
      <p:bldP spid="12" grpId="1" animBg="1"/>
      <p:bldP spid="13" grpId="0"/>
      <p:bldP spid="13" grpId="1"/>
      <p:bldP spid="14" grpId="0" animBg="1"/>
      <p:bldP spid="14" grpId="1" animBg="1"/>
      <p:bldP spid="15" grpId="0"/>
      <p:bldP spid="15" grpId="1"/>
      <p:bldP spid="16" grpId="0" animBg="1"/>
      <p:bldP spid="16" grpId="1" animBg="1"/>
      <p:bldP spid="17" grpId="0"/>
      <p:bldP spid="17" grpId="1"/>
      <p:bldP spid="18" grpId="0" animBg="1"/>
      <p:bldP spid="18" grpId="1" animBg="1"/>
      <p:bldP spid="19" grpId="0"/>
      <p:bldP spid="19" grpId="1"/>
      <p:bldP spid="20" grpId="0" animBg="1"/>
      <p:bldP spid="20" grpId="1" animBg="1"/>
      <p:bldP spid="21" grpId="0"/>
      <p:bldP spid="21" grpId="1"/>
      <p:bldP spid="22" grpId="0" animBg="1"/>
      <p:bldP spid="22" grpId="1" animBg="1"/>
      <p:bldP spid="23" grpId="0"/>
      <p:bldP spid="23" grpId="1"/>
      <p:bldP spid="24" grpId="0" animBg="1"/>
      <p:bldP spid="24" grpId="1" animBg="1"/>
      <p:bldP spid="25" grpId="0"/>
      <p:bldP spid="25" grpId="1"/>
      <p:bldP spid="26" grpId="0" animBg="1"/>
      <p:bldP spid="26" grpId="1" animBg="1"/>
      <p:bldP spid="27" grpId="0"/>
      <p:bldP spid="27" grpId="1"/>
      <p:bldP spid="28" grpId="0" animBg="1"/>
      <p:bldP spid="28" grpId="1" animBg="1"/>
      <p:bldP spid="29" grpId="0"/>
      <p:bldP spid="29" grpId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/>
      <p:bldP spid="33" grpId="1"/>
      <p:bldP spid="34" grpId="0" animBg="1"/>
      <p:bldP spid="34" grpId="1" animBg="1"/>
      <p:bldP spid="35" grpId="0"/>
      <p:bldP spid="35" grpId="1"/>
      <p:bldP spid="36" grpId="0" animBg="1"/>
      <p:bldP spid="36" grpId="1" animBg="1"/>
      <p:bldP spid="37" grpId="0"/>
      <p:bldP spid="37" grpId="1"/>
      <p:bldP spid="38" grpId="0" animBg="1"/>
      <p:bldP spid="38" grpId="1" animBg="1"/>
      <p:bldP spid="39" grpId="0"/>
      <p:bldP spid="39" grpId="1"/>
      <p:bldP spid="40" grpId="0" animBg="1"/>
      <p:bldP spid="40" grpId="1" animBg="1"/>
      <p:bldP spid="41" grpId="0"/>
      <p:bldP spid="41" grpId="1"/>
      <p:bldP spid="42" grpId="0" animBg="1"/>
      <p:bldP spid="42" grpId="1" animBg="1"/>
      <p:bldP spid="43" grpId="0"/>
      <p:bldP spid="43" grpId="1"/>
      <p:bldP spid="44" grpId="0" animBg="1"/>
      <p:bldP spid="44" grpId="1" animBg="1"/>
      <p:bldP spid="45" grpId="0"/>
      <p:bldP spid="45" grpId="1"/>
      <p:bldP spid="46" grpId="0" animBg="1"/>
      <p:bldP spid="46" grpId="1" animBg="1"/>
      <p:bldP spid="47" grpId="0"/>
      <p:bldP spid="47" grpId="1"/>
      <p:bldP spid="48" grpId="0" animBg="1"/>
      <p:bldP spid="48" grpId="1" animBg="1"/>
      <p:bldP spid="49" grpId="0"/>
      <p:bldP spid="49" grpId="1"/>
      <p:bldP spid="50" grpId="0" animBg="1"/>
      <p:bldP spid="50" grpId="1" animBg="1"/>
      <p:bldP spid="51" grpId="0"/>
      <p:bldP spid="51" grpId="1"/>
      <p:bldP spid="52" grpId="0" animBg="1"/>
      <p:bldP spid="52" grpId="1" animBg="1"/>
      <p:bldP spid="72" grpId="0"/>
      <p:bldP spid="7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051" y="361367"/>
            <a:ext cx="6124575" cy="34480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正方形/長方形 2"/>
          <p:cNvSpPr/>
          <p:nvPr/>
        </p:nvSpPr>
        <p:spPr>
          <a:xfrm>
            <a:off x="4892558" y="4081760"/>
            <a:ext cx="236955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THE </a:t>
            </a:r>
          </a:p>
          <a:p>
            <a:pPr algn="ctr"/>
            <a:r>
              <a:rPr lang="en-US" altLang="ja-JP" sz="7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END</a:t>
            </a:r>
            <a:endParaRPr lang="en-US" altLang="ja-JP" sz="7200" b="1" cap="none" spc="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427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032000" y="419221"/>
          <a:ext cx="8128000" cy="5791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2757180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0138425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8196701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86968196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97514168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0835623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41917946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558528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9699181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67786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81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921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138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232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534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37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329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71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90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563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96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98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99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100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89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87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303</Words>
  <Application>Microsoft Office PowerPoint</Application>
  <PresentationFormat>ワイド画面</PresentationFormat>
  <Paragraphs>230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ykct150</dc:creator>
  <cp:lastModifiedBy>ykct150</cp:lastModifiedBy>
  <cp:revision>6</cp:revision>
  <dcterms:created xsi:type="dcterms:W3CDTF">2019-05-28T00:57:35Z</dcterms:created>
  <dcterms:modified xsi:type="dcterms:W3CDTF">2019-05-28T01:53:05Z</dcterms:modified>
</cp:coreProperties>
</file>