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7559675" cy="10620375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906" y="43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52638" y="739775"/>
            <a:ext cx="2632075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43" tIns="94843" rIns="94843" bIns="9484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1050" y="739775"/>
            <a:ext cx="263366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4843" tIns="94843" rIns="94843" bIns="9484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27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37355"/>
            <a:ext cx="7044600" cy="423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51737"/>
            <a:ext cx="7044600" cy="16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83863"/>
            <a:ext cx="7044600" cy="405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08531"/>
            <a:ext cx="7044600" cy="26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40950"/>
            <a:ext cx="7044600" cy="17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47171"/>
            <a:ext cx="2321700" cy="156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69165"/>
            <a:ext cx="2321700" cy="65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29444"/>
            <a:ext cx="5264700" cy="84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8"/>
            <a:ext cx="3780000" cy="10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46188"/>
            <a:ext cx="3344400" cy="306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787626"/>
            <a:ext cx="3344400" cy="25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95028"/>
            <a:ext cx="3172200" cy="76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35045"/>
            <a:ext cx="49596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56;p13">
            <a:extLst>
              <a:ext uri="{FF2B5EF4-FFF2-40B4-BE49-F238E27FC236}">
                <a16:creationId xmlns:a16="http://schemas.microsoft.com/office/drawing/2014/main" id="{14926F4E-1768-4CB0-8285-4C2108418097}"/>
              </a:ext>
            </a:extLst>
          </p:cNvPr>
          <p:cNvSpPr txBox="1"/>
          <p:nvPr/>
        </p:nvSpPr>
        <p:spPr>
          <a:xfrm>
            <a:off x="613498" y="5780792"/>
            <a:ext cx="6634800" cy="173129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tx1"/>
                </a:solidFill>
                <a:latin typeface="BIZ UDGothic" panose="020B0400000000000000" pitchFamily="33" charset="-128"/>
                <a:ea typeface="BIZ UDGothic" panose="020B0400000000000000" pitchFamily="33" charset="-128"/>
                <a:cs typeface="Comic Sans MS"/>
                <a:sym typeface="Comic Sans MS"/>
              </a:rPr>
              <a:t>してはいけないこと</a:t>
            </a:r>
            <a:endParaRPr lang="en-US" altLang="ja-JP" b="1" dirty="0">
              <a:solidFill>
                <a:schemeClr val="tx1"/>
              </a:solidFill>
              <a:latin typeface="BIZ UDGothic" panose="020B0400000000000000" pitchFamily="33" charset="-128"/>
              <a:ea typeface="BIZ UDGothic" panose="020B0400000000000000" pitchFamily="33" charset="-128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(Students/Teachers/…) </a:t>
            </a:r>
            <a:r>
              <a:rPr lang="en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must </a:t>
            </a:r>
            <a:r>
              <a:rPr lang="en-US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</a:t>
            </a:r>
            <a:r>
              <a:rPr lang="en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..</a:t>
            </a: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ja-JP" altLang="en-US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" name="Google Shape;56;p13">
            <a:extLst>
              <a:ext uri="{FF2B5EF4-FFF2-40B4-BE49-F238E27FC236}">
                <a16:creationId xmlns:a16="http://schemas.microsoft.com/office/drawing/2014/main" id="{E904B67C-B59F-48BE-B132-06B02044F8A8}"/>
              </a:ext>
            </a:extLst>
          </p:cNvPr>
          <p:cNvSpPr txBox="1"/>
          <p:nvPr/>
        </p:nvSpPr>
        <p:spPr>
          <a:xfrm>
            <a:off x="613498" y="8084266"/>
            <a:ext cx="6634800" cy="173129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tx1"/>
                </a:solidFill>
                <a:latin typeface="BIZ UDGothic" panose="020B0400000000000000" pitchFamily="33" charset="-128"/>
                <a:ea typeface="BIZ UDGothic" panose="020B0400000000000000" pitchFamily="33" charset="-128"/>
                <a:cs typeface="Comic Sans MS"/>
                <a:sym typeface="Comic Sans MS"/>
              </a:rPr>
              <a:t>しなくてもいいこと</a:t>
            </a:r>
            <a:endParaRPr lang="en-US" altLang="ja-JP" b="1" dirty="0">
              <a:solidFill>
                <a:schemeClr val="tx1"/>
              </a:solidFill>
              <a:latin typeface="BIZ UDGothic" panose="020B0400000000000000" pitchFamily="33" charset="-128"/>
              <a:ea typeface="BIZ UDGothic" panose="020B0400000000000000" pitchFamily="33" charset="-128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pc="3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CHALLENGE! </a:t>
            </a: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(Students/Teachers/…) </a:t>
            </a:r>
            <a:r>
              <a:rPr lang="en-US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don’t have to… </a:t>
            </a: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_______________.</a:t>
            </a:r>
            <a:endParaRPr lang="ja-JP" altLang="en-US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34" name="Picture 10" descr="Image result for clipart helping ha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t="476"/>
          <a:stretch/>
        </p:blipFill>
        <p:spPr bwMode="auto">
          <a:xfrm>
            <a:off x="6053678" y="5831060"/>
            <a:ext cx="1165996" cy="115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13498" y="3888265"/>
            <a:ext cx="6634800" cy="132343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Idea Box</a:t>
            </a:r>
          </a:p>
          <a:p>
            <a:endParaRPr kumimoji="1"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eat school lunch          wear a uniform          walk to school</a:t>
            </a:r>
          </a:p>
          <a:p>
            <a:pPr algn="ctr"/>
            <a:endParaRPr kumimoji="1"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get good grades          eat ice cream          play games</a:t>
            </a:r>
            <a:endParaRPr kumimoji="1" lang="ja-JP" alt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Google Shape;54;p13"/>
          <p:cNvSpPr txBox="1"/>
          <p:nvPr/>
        </p:nvSpPr>
        <p:spPr>
          <a:xfrm>
            <a:off x="593066" y="352969"/>
            <a:ext cx="66348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Comic Sans MS"/>
                <a:ea typeface="Comic Sans MS"/>
                <a:cs typeface="Comic Sans MS"/>
                <a:sym typeface="Comic Sans MS"/>
              </a:rPr>
              <a:t>My Dream School Part 2 (Writing)</a:t>
            </a:r>
            <a:endParaRPr sz="28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93066" y="808244"/>
            <a:ext cx="6634800" cy="7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0000"/>
                </a:solidFill>
                <a:latin typeface="BIZ UDGothic" panose="020B0400000000000000" pitchFamily="33" charset="-128"/>
                <a:ea typeface="BIZ UDGothic" panose="020B0400000000000000" pitchFamily="33" charset="-128"/>
                <a:cs typeface="Comic Sans MS"/>
                <a:sym typeface="Comic Sans MS"/>
              </a:rPr>
              <a:t>もしあなたが学校のリーダーならば，</a:t>
            </a:r>
            <a:endParaRPr lang="en-US" altLang="ja-JP" sz="1800" dirty="0">
              <a:solidFill>
                <a:srgbClr val="000000"/>
              </a:solidFill>
              <a:latin typeface="BIZ UDGothic" panose="020B0400000000000000" pitchFamily="33" charset="-128"/>
              <a:ea typeface="BIZ UDGothic" panose="020B0400000000000000" pitchFamily="33" charset="-128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dirty="0">
                <a:solidFill>
                  <a:srgbClr val="000000"/>
                </a:solidFill>
                <a:latin typeface="BIZ UDGothic" panose="020B0400000000000000" pitchFamily="33" charset="-128"/>
                <a:ea typeface="BIZ UDGothic" panose="020B0400000000000000" pitchFamily="33" charset="-128"/>
                <a:cs typeface="Comic Sans MS"/>
                <a:sym typeface="Comic Sans MS"/>
              </a:rPr>
              <a:t>どんなルールを作りたいですか？</a:t>
            </a:r>
            <a:endParaRPr sz="1800" dirty="0">
              <a:solidFill>
                <a:srgbClr val="595959"/>
              </a:solidFill>
              <a:latin typeface="BIZ UDGothic" panose="020B0400000000000000" pitchFamily="33" charset="-128"/>
              <a:ea typeface="BIZ UDGothic" panose="020B0400000000000000" pitchFamily="33" charset="-128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93066" y="1584438"/>
            <a:ext cx="6634800" cy="173129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tx1"/>
                </a:solidFill>
                <a:latin typeface="BIZ UDGothic" panose="020B0400000000000000" pitchFamily="33" charset="-128"/>
                <a:ea typeface="BIZ UDGothic" panose="020B0400000000000000" pitchFamily="33" charset="-128"/>
                <a:cs typeface="Comic Sans MS"/>
                <a:sym typeface="Comic Sans MS"/>
              </a:rPr>
              <a:t>しなければならないこと</a:t>
            </a:r>
            <a:endParaRPr lang="en" b="1" dirty="0">
              <a:solidFill>
                <a:schemeClr val="tx1"/>
              </a:solidFill>
              <a:latin typeface="BIZ UDGothic" panose="020B0400000000000000" pitchFamily="33" charset="-128"/>
              <a:ea typeface="BIZ UDGothic" panose="020B0400000000000000" pitchFamily="33" charset="-128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(Students/Teachers/…) </a:t>
            </a:r>
            <a:r>
              <a:rPr lang="en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have to/must…</a:t>
            </a:r>
            <a:r>
              <a:rPr lang="en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ja-JP" altLang="en-US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26" name="Picture 2" descr="Image result for clipart student counc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98" y="852405"/>
            <a:ext cx="703723" cy="60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lipart rule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2" t="11274" r="14390" b="20438"/>
          <a:stretch/>
        </p:blipFill>
        <p:spPr bwMode="auto">
          <a:xfrm>
            <a:off x="6033246" y="1348788"/>
            <a:ext cx="1194620" cy="126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7AC5DE-948F-48BA-94FB-C84C8485E167}"/>
              </a:ext>
            </a:extLst>
          </p:cNvPr>
          <p:cNvPicPr/>
          <p:nvPr/>
        </p:nvPicPr>
        <p:blipFill rotWithShape="1">
          <a:blip r:embed="rId6"/>
          <a:srcRect r="18832"/>
          <a:stretch/>
        </p:blipFill>
        <p:spPr>
          <a:xfrm>
            <a:off x="651510" y="2183130"/>
            <a:ext cx="5381736" cy="4517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D43C719-F271-44D0-9E01-CBAB5D399604}"/>
              </a:ext>
            </a:extLst>
          </p:cNvPr>
          <p:cNvPicPr/>
          <p:nvPr/>
        </p:nvPicPr>
        <p:blipFill rotWithShape="1">
          <a:blip r:embed="rId6"/>
          <a:srcRect r="3942"/>
          <a:stretch/>
        </p:blipFill>
        <p:spPr>
          <a:xfrm>
            <a:off x="649959" y="2743981"/>
            <a:ext cx="6369050" cy="451733"/>
          </a:xfrm>
          <a:prstGeom prst="rect">
            <a:avLst/>
          </a:prstGeom>
        </p:spPr>
      </p:pic>
      <p:pic>
        <p:nvPicPr>
          <p:cNvPr id="2" name="Picture 2" descr="指差し確認のイラスト（女性会社員）">
            <a:extLst>
              <a:ext uri="{FF2B5EF4-FFF2-40B4-BE49-F238E27FC236}">
                <a16:creationId xmlns:a16="http://schemas.microsoft.com/office/drawing/2014/main" id="{C6DAADA4-9046-4513-BD45-6845B39B9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1809" y="3255086"/>
            <a:ext cx="1527125" cy="172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49AB0C7-4E7A-4DFF-B9C2-0935C234B205}"/>
              </a:ext>
            </a:extLst>
          </p:cNvPr>
          <p:cNvPicPr/>
          <p:nvPr/>
        </p:nvPicPr>
        <p:blipFill rotWithShape="1">
          <a:blip r:embed="rId6"/>
          <a:srcRect r="18832"/>
          <a:stretch/>
        </p:blipFill>
        <p:spPr>
          <a:xfrm>
            <a:off x="671942" y="6379484"/>
            <a:ext cx="5381736" cy="4517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6650C5C-1E12-429C-8A9D-83020B0861FC}"/>
              </a:ext>
            </a:extLst>
          </p:cNvPr>
          <p:cNvPicPr/>
          <p:nvPr/>
        </p:nvPicPr>
        <p:blipFill rotWithShape="1">
          <a:blip r:embed="rId6"/>
          <a:srcRect r="3942"/>
          <a:stretch/>
        </p:blipFill>
        <p:spPr>
          <a:xfrm>
            <a:off x="670391" y="6940335"/>
            <a:ext cx="6369050" cy="45173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6FE1488-692A-42E9-A2CC-DA4A4BB253A2}"/>
              </a:ext>
            </a:extLst>
          </p:cNvPr>
          <p:cNvPicPr/>
          <p:nvPr/>
        </p:nvPicPr>
        <p:blipFill rotWithShape="1">
          <a:blip r:embed="rId6"/>
          <a:srcRect r="3964"/>
          <a:stretch/>
        </p:blipFill>
        <p:spPr>
          <a:xfrm>
            <a:off x="671942" y="8755386"/>
            <a:ext cx="6367499" cy="45173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EA6940E-B76E-428A-B0B2-8421B9733333}"/>
              </a:ext>
            </a:extLst>
          </p:cNvPr>
          <p:cNvPicPr/>
          <p:nvPr/>
        </p:nvPicPr>
        <p:blipFill rotWithShape="1">
          <a:blip r:embed="rId6"/>
          <a:srcRect r="3942"/>
          <a:stretch/>
        </p:blipFill>
        <p:spPr>
          <a:xfrm>
            <a:off x="670392" y="9316237"/>
            <a:ext cx="6369050" cy="4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8293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83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BIZ UDGothic</vt:lpstr>
      <vt:lpstr>Arial</vt:lpstr>
      <vt:lpstr>Comic Sans MS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Rebecca</cp:lastModifiedBy>
  <cp:revision>13</cp:revision>
  <cp:lastPrinted>2020-07-14T10:49:14Z</cp:lastPrinted>
  <dcterms:modified xsi:type="dcterms:W3CDTF">2020-07-15T07:45:58Z</dcterms:modified>
</cp:coreProperties>
</file>