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89525" cx="106984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81">
          <p15:clr>
            <a:srgbClr val="F26B43"/>
          </p15:clr>
        </p15:guide>
        <p15:guide id="2" pos="186">
          <p15:clr>
            <a:srgbClr val="F26B43"/>
          </p15:clr>
        </p15:guide>
        <p15:guide id="3" orient="horz" pos="4599">
          <p15:clr>
            <a:srgbClr val="F26B43"/>
          </p15:clr>
        </p15:guide>
        <p15:guide id="4" pos="6553">
          <p15:clr>
            <a:srgbClr val="F26B43"/>
          </p15:clr>
        </p15:guide>
        <p15:guide id="5" orient="horz" pos="2390">
          <p15:clr>
            <a:srgbClr val="547EBF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81" orient="horz"/>
        <p:guide pos="186"/>
        <p:guide pos="4599" orient="horz"/>
        <p:guide pos="6553"/>
        <p:guide pos="239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012177" y="685800"/>
            <a:ext cx="4833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8d7f4df0c5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g18d7f4df0c5_0_18:notes"/>
          <p:cNvSpPr/>
          <p:nvPr>
            <p:ph idx="2" type="sldImg"/>
          </p:nvPr>
        </p:nvSpPr>
        <p:spPr>
          <a:xfrm>
            <a:off x="1012177" y="685800"/>
            <a:ext cx="4833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534950" y="1829136"/>
            <a:ext cx="9629100" cy="148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34950" y="3422941"/>
            <a:ext cx="9629100" cy="25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9750" lIns="99550" spcFirstLastPara="1" rIns="99550" wrap="square" tIns="49750">
            <a:normAutofit/>
          </a:bodyPr>
          <a:lstStyle>
            <a:lvl1pPr lvl="0" algn="ctr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>
                <a:solidFill>
                  <a:schemeClr val="dk1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534950" y="6902750"/>
            <a:ext cx="22026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2948258" y="6902750"/>
            <a:ext cx="48024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7919185" y="6902750"/>
            <a:ext cx="22449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&#10;縦書きテキスト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534950" y="463318"/>
            <a:ext cx="9629100" cy="11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005241" y="-548239"/>
            <a:ext cx="4688400" cy="96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9750" lIns="99550" spcFirstLastPara="1" rIns="99550" wrap="square" tIns="49750">
            <a:normAutofit/>
          </a:bodyPr>
          <a:lstStyle>
            <a:lvl1pPr indent="-355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534950" y="6902750"/>
            <a:ext cx="22026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2948258" y="6902750"/>
            <a:ext cx="48024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7919185" y="6902750"/>
            <a:ext cx="22449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縦書きタイトルと&#10;縦書きテキスト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5807088" y="2253640"/>
            <a:ext cx="6306600" cy="240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903413" y="-64460"/>
            <a:ext cx="6306600" cy="70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9750" lIns="99550" spcFirstLastPara="1" rIns="99550" wrap="square" tIns="49750">
            <a:normAutofit/>
          </a:bodyPr>
          <a:lstStyle>
            <a:lvl1pPr indent="-355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534950" y="6902750"/>
            <a:ext cx="22026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2948258" y="6902750"/>
            <a:ext cx="48024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7919185" y="6902750"/>
            <a:ext cx="22449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コンテンツ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534950" y="463318"/>
            <a:ext cx="9629100" cy="11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534950" y="1922110"/>
            <a:ext cx="9629100" cy="47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9750" lIns="99550" spcFirstLastPara="1" rIns="99550" wrap="square" tIns="49750">
            <a:normAutofit/>
          </a:bodyPr>
          <a:lstStyle>
            <a:lvl1pPr indent="-355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534950" y="6902750"/>
            <a:ext cx="22026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5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2948258" y="6902750"/>
            <a:ext cx="48024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7919185" y="6902750"/>
            <a:ext cx="22449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セクション見出し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534950" y="3263561"/>
            <a:ext cx="9629100" cy="116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9750" lIns="99550" spcFirstLastPara="1" rIns="99550" wrap="square" tIns="49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b="0" sz="3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534950" y="1311147"/>
            <a:ext cx="9629100" cy="1952400"/>
          </a:xfrm>
          <a:prstGeom prst="rect">
            <a:avLst/>
          </a:prstGeom>
          <a:noFill/>
          <a:ln>
            <a:noFill/>
          </a:ln>
        </p:spPr>
        <p:txBody>
          <a:bodyPr anchorCtr="0" anchor="b" bIns="49750" lIns="99550" spcFirstLastPara="1" rIns="99550" wrap="square" tIns="49750">
            <a:normAutofit/>
          </a:bodyPr>
          <a:lstStyle>
            <a:lvl1pPr indent="-228600" lvl="0" marL="457200" algn="ctr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534950" y="6902750"/>
            <a:ext cx="22026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2948258" y="6902750"/>
            <a:ext cx="48024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7919185" y="6902750"/>
            <a:ext cx="22449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つのコンテンツ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534950" y="463318"/>
            <a:ext cx="9629100" cy="11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534946" y="1922112"/>
            <a:ext cx="4646100" cy="46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9750" lIns="99550" spcFirstLastPara="1" rIns="99550" wrap="square" tIns="49750">
            <a:normAutofit/>
          </a:bodyPr>
          <a:lstStyle>
            <a:lvl1pPr indent="-36195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1pPr>
            <a:lvl2pPr indent="-3429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indent="-32385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3pPr>
            <a:lvl4pPr indent="-317500" lvl="3" marL="1828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6pPr>
            <a:lvl7pPr indent="-317500" lvl="6" marL="3200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indent="-317500" lvl="7" marL="3657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8pPr>
            <a:lvl9pPr indent="-317500" lvl="8" marL="4114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5475847" y="1922112"/>
            <a:ext cx="4688100" cy="46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9750" lIns="99550" spcFirstLastPara="1" rIns="99550" wrap="square" tIns="49750">
            <a:normAutofit/>
          </a:bodyPr>
          <a:lstStyle>
            <a:lvl1pPr indent="-36195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1pPr>
            <a:lvl2pPr indent="-3429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indent="-32385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3pPr>
            <a:lvl4pPr indent="-317500" lvl="3" marL="1828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6pPr>
            <a:lvl7pPr indent="-317500" lvl="6" marL="3200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indent="-317500" lvl="7" marL="3657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8pPr>
            <a:lvl9pPr indent="-317500" lvl="8" marL="4114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534950" y="6902750"/>
            <a:ext cx="22026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2948258" y="6902750"/>
            <a:ext cx="48024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7919185" y="6902750"/>
            <a:ext cx="22449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較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534950" y="463318"/>
            <a:ext cx="9629100" cy="11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534946" y="1698889"/>
            <a:ext cx="46461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49750" lIns="99550" spcFirstLastPara="1" rIns="99550" wrap="square" tIns="4975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534946" y="2406905"/>
            <a:ext cx="4646100" cy="42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9750" lIns="99550" spcFirstLastPara="1" rIns="99550" wrap="square" tIns="49750">
            <a:normAutofit/>
          </a:bodyPr>
          <a:lstStyle>
            <a:lvl1pPr indent="-32385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1pPr>
            <a:lvl2pPr indent="-3175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2pPr>
            <a:lvl3pPr indent="-3048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3pPr>
            <a:lvl4pPr indent="-29845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4pPr>
            <a:lvl5pPr indent="-298450" lvl="4" marL="22860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5pPr>
            <a:lvl6pPr indent="-30480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6pPr>
            <a:lvl7pPr indent="-30480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7pPr>
            <a:lvl8pPr indent="-30480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8pPr>
            <a:lvl9pPr indent="-30480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5517973" y="1698889"/>
            <a:ext cx="46461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49750" lIns="99550" spcFirstLastPara="1" rIns="99550" wrap="square" tIns="4975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5517973" y="2406905"/>
            <a:ext cx="4646100" cy="42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9750" lIns="99550" spcFirstLastPara="1" rIns="99550" wrap="square" tIns="49750">
            <a:normAutofit/>
          </a:bodyPr>
          <a:lstStyle>
            <a:lvl1pPr indent="-32385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1pPr>
            <a:lvl2pPr indent="-3175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2pPr>
            <a:lvl3pPr indent="-3048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3pPr>
            <a:lvl4pPr indent="-29845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4pPr>
            <a:lvl5pPr indent="-298450" lvl="4" marL="22860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5pPr>
            <a:lvl6pPr indent="-30480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6pPr>
            <a:lvl7pPr indent="-30480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7pPr>
            <a:lvl8pPr indent="-30480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8pPr>
            <a:lvl9pPr indent="-30480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534950" y="6902750"/>
            <a:ext cx="22026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2948258" y="6902750"/>
            <a:ext cx="48024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7919185" y="6902750"/>
            <a:ext cx="22449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のみ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534950" y="463318"/>
            <a:ext cx="9629100" cy="11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534950" y="6902750"/>
            <a:ext cx="22026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2948258" y="6902750"/>
            <a:ext cx="48024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7919185" y="6902750"/>
            <a:ext cx="22449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白紙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534950" y="6902750"/>
            <a:ext cx="22026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2948258" y="6902750"/>
            <a:ext cx="48024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7919185" y="6902750"/>
            <a:ext cx="22449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&#10;コンテンツ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534949" y="302182"/>
            <a:ext cx="3519900" cy="12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49750" lIns="99550" spcFirstLastPara="1" rIns="99550" wrap="square" tIns="4975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1" sz="1800"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4254183" y="302183"/>
            <a:ext cx="5531400" cy="624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9750" lIns="99550" spcFirstLastPara="1" rIns="99550" wrap="square" tIns="49750">
            <a:normAutofit/>
          </a:bodyPr>
          <a:lstStyle>
            <a:lvl1pPr indent="-381000" lvl="0" marL="4572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534953" y="1882262"/>
            <a:ext cx="3519900" cy="47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9750" lIns="99550" spcFirstLastPara="1" rIns="99550" wrap="square" tIns="49750">
            <a:normAutofit/>
          </a:bodyPr>
          <a:lstStyle>
            <a:lvl1pPr indent="-228600" lvl="0" marL="457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1pPr>
            <a:lvl2pPr indent="-228600" lvl="1" marL="914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3pPr>
            <a:lvl4pPr indent="-228600" lvl="3" marL="18288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4pPr>
            <a:lvl5pPr indent="-2286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5pPr>
            <a:lvl6pPr indent="-228600" lvl="5" marL="27432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6pPr>
            <a:lvl7pPr indent="-228600" lvl="6" marL="32004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7pPr>
            <a:lvl8pPr indent="-228600" lvl="7" marL="3657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8pPr>
            <a:lvl9pPr indent="-228600" lvl="8" marL="41148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534950" y="6902750"/>
            <a:ext cx="22026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2948258" y="6902750"/>
            <a:ext cx="48024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7919185" y="6902750"/>
            <a:ext cx="22449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図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2097068" y="5189410"/>
            <a:ext cx="6419400" cy="627300"/>
          </a:xfrm>
          <a:prstGeom prst="rect">
            <a:avLst/>
          </a:prstGeom>
          <a:noFill/>
          <a:ln>
            <a:noFill/>
          </a:ln>
        </p:spPr>
        <p:txBody>
          <a:bodyPr anchorCtr="0" anchor="b" bIns="49750" lIns="99550" spcFirstLastPara="1" rIns="99550" wrap="square" tIns="4975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1" sz="1800"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2097068" y="235328"/>
            <a:ext cx="6419400" cy="48459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2097068" y="5866780"/>
            <a:ext cx="6419400" cy="74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9750" lIns="99550" spcFirstLastPara="1" rIns="99550" wrap="square" tIns="49750">
            <a:normAutofit/>
          </a:bodyPr>
          <a:lstStyle>
            <a:lvl1pPr indent="-228600" lvl="0" marL="457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1pPr>
            <a:lvl2pPr indent="-228600" lvl="1" marL="914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3pPr>
            <a:lvl4pPr indent="-228600" lvl="3" marL="18288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4pPr>
            <a:lvl5pPr indent="-2286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5pPr>
            <a:lvl6pPr indent="-228600" lvl="5" marL="27432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6pPr>
            <a:lvl7pPr indent="-228600" lvl="6" marL="32004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7pPr>
            <a:lvl8pPr indent="-228600" lvl="7" marL="3657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8pPr>
            <a:lvl9pPr indent="-228600" lvl="8" marL="41148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534950" y="6902750"/>
            <a:ext cx="22026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2948258" y="6902750"/>
            <a:ext cx="48024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7919185" y="6902750"/>
            <a:ext cx="22449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idx="11" type="ftr"/>
          </p:nvPr>
        </p:nvSpPr>
        <p:spPr>
          <a:xfrm>
            <a:off x="2948258" y="6902750"/>
            <a:ext cx="48024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type="title"/>
          </p:nvPr>
        </p:nvSpPr>
        <p:spPr>
          <a:xfrm>
            <a:off x="534950" y="463318"/>
            <a:ext cx="9629100" cy="11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20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20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20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20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20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20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20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20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534950" y="1922110"/>
            <a:ext cx="9629100" cy="47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9750" lIns="99550" spcFirstLastPara="1" rIns="99550" wrap="square" tIns="49750">
            <a:normAutofit/>
          </a:bodyPr>
          <a:lstStyle>
            <a:lvl1pPr indent="-381000" lvl="0" marL="4572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0" type="dt"/>
          </p:nvPr>
        </p:nvSpPr>
        <p:spPr>
          <a:xfrm>
            <a:off x="534950" y="6902750"/>
            <a:ext cx="22026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5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7919185" y="6902750"/>
            <a:ext cx="22449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9750" lIns="99550" spcFirstLastPara="1" rIns="99550" wrap="square" tIns="4975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/>
        </p:nvSpPr>
        <p:spPr>
          <a:xfrm>
            <a:off x="5648050" y="118925"/>
            <a:ext cx="4954500" cy="74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Question Card &amp; Reading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nterviewer: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OK. Let’s start the test. This is your card.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Student: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Thank you.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Interviewer: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First please read the passage silently for 20 seconds.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Interviewer: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Now please read it aloud.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Question and Answer and Leaving the Room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Interviewer: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Now, I will ask you four questions. (Questions #1)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Interviewer: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Now please look at the picture and describe the situation. You have 20 seconds to prepare. Your story should begin with the sentence on the card. </a:t>
            </a:r>
            <a:r>
              <a:rPr i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(20 seconds)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begin.</a:t>
            </a:r>
            <a:endParaRPr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Interviewer: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Now,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Ms./Mr. 〇〇, please turn the card over. (Questions #3 and #4)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Interviewer:</a:t>
            </a:r>
            <a:r>
              <a:rPr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All right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Ms./Mr. 〇〇. This is the end of the test. Could I have your card back please?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Student: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 you are.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Interviewer: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Thank you. That’s all. You may go now.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Student: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Thank you.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Interviewer: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Good-bye. Have a nice day.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9" name="Google Shape;89;p13"/>
          <p:cNvCxnSpPr/>
          <p:nvPr/>
        </p:nvCxnSpPr>
        <p:spPr>
          <a:xfrm>
            <a:off x="5349238" y="256263"/>
            <a:ext cx="0" cy="7077000"/>
          </a:xfrm>
          <a:prstGeom prst="straightConnector1">
            <a:avLst/>
          </a:prstGeom>
          <a:noFill/>
          <a:ln cap="flat" cmpd="sng" w="19050">
            <a:solidFill>
              <a:srgbClr val="A4C2F4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90" name="Google Shape;90;p13"/>
          <p:cNvCxnSpPr/>
          <p:nvPr/>
        </p:nvCxnSpPr>
        <p:spPr>
          <a:xfrm rot="10800000">
            <a:off x="244750" y="3595788"/>
            <a:ext cx="4751700" cy="0"/>
          </a:xfrm>
          <a:prstGeom prst="straightConnector1">
            <a:avLst/>
          </a:prstGeom>
          <a:noFill/>
          <a:ln cap="flat" cmpd="sng" w="9525">
            <a:solidFill>
              <a:srgbClr val="1155C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1" name="Google Shape;91;p13"/>
          <p:cNvCxnSpPr/>
          <p:nvPr/>
        </p:nvCxnSpPr>
        <p:spPr>
          <a:xfrm rot="10800000">
            <a:off x="5749450" y="2240013"/>
            <a:ext cx="4751700" cy="0"/>
          </a:xfrm>
          <a:prstGeom prst="straightConnector1">
            <a:avLst/>
          </a:prstGeom>
          <a:noFill/>
          <a:ln cap="flat" cmpd="sng" w="9525">
            <a:solidFill>
              <a:srgbClr val="1155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2" name="Google Shape;92;p13"/>
          <p:cNvSpPr txBox="1"/>
          <p:nvPr/>
        </p:nvSpPr>
        <p:spPr>
          <a:xfrm>
            <a:off x="190750" y="118925"/>
            <a:ext cx="4859700" cy="73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00">
                <a:latin typeface="Calibri"/>
                <a:ea typeface="Calibri"/>
                <a:cs typeface="Calibri"/>
                <a:sym typeface="Calibri"/>
              </a:rPr>
              <a:t>Interview Script</a:t>
            </a:r>
            <a:endParaRPr b="1" sz="1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Entering the Room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Student: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May I come in?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Interviewer: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Please come in. Hello.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Student: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Hello.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Interviewer: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May I have your card please?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Student: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Yes. Here you are.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Interviewer: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Thank you. Please have a seat.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Student: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Thank you.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Greeting, Name, Confirmation of Grade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Interviewer: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Good morning/afternoon.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Student: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Good morning/afternoon.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Interviewer: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My name is 〇〇. May I have your name?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Student: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My name is 〇〇.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Interviewer: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Ms./Mr. 〇〇, this is the Grade 2  test. OK?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tudent: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K.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Interviewer: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Ms./Mr. 〇〇, how are you?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Student:</a:t>
            </a: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I’m fine thank you. And you.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Interviewer: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good, thank you.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標準">
  <a:themeElements>
    <a:clrScheme name="Focus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