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9"/>
  </p:notesMasterIdLst>
  <p:sldIdLst>
    <p:sldId id="259" r:id="rId2"/>
    <p:sldId id="284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8" r:id="rId22"/>
    <p:sldId id="277" r:id="rId23"/>
    <p:sldId id="279" r:id="rId24"/>
    <p:sldId id="280" r:id="rId25"/>
    <p:sldId id="281" r:id="rId26"/>
    <p:sldId id="282" r:id="rId27"/>
    <p:sldId id="283" r:id="rId2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Arial" charset="0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Arial" charset="0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Arial" charset="0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Arial" charset="0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200" dirty="0">
                <a:latin typeface="Calibri" pitchFamily="34" charset="0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endParaRPr lang="ja-JP" altLang="ja-JP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Calibri" pitchFamily="34" charset="0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fld id="{45714910-BA31-4866-AC09-6B65CB40B10E}" type="datetimeFigureOut">
              <a:rPr lang="en-US" altLang="ja-JP"/>
              <a:pPr>
                <a:defRPr/>
              </a:pPr>
              <a:t>3/23/2021</a:t>
            </a:fld>
            <a:endParaRPr lang="en-US" altLang="ja-JP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200" dirty="0">
                <a:latin typeface="Calibri" pitchFamily="34" charset="0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endParaRPr lang="ja-JP" altLang="ja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Calibri" pitchFamily="34" charset="0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fld id="{E98051F5-B724-434C-BF06-A28EDBBE2F72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ja-JP" smtClean="0"/>
              <a:t>Created by Educational Technology Network. www.edtechnetwork.com 2009</a:t>
            </a:r>
          </a:p>
          <a:p>
            <a:pPr eaLnBrk="1" hangingPunct="1">
              <a:spcBef>
                <a:spcPct val="0"/>
              </a:spcBef>
            </a:pPr>
            <a:endParaRPr lang="en-US" altLang="ja-JP" smtClean="0"/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10FA723-5AB7-419C-8DD1-DED7A31F38B6}" type="slidenum">
              <a:rPr lang="en-US" altLang="ja-JP" smtClean="0"/>
              <a:pPr/>
              <a:t>1</a:t>
            </a:fld>
            <a:endParaRPr lang="en-US" altLang="ja-JP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ja-JP" smtClean="0"/>
          </a:p>
        </p:txBody>
      </p:sp>
      <p:sp>
        <p:nvSpPr>
          <p:cNvPr id="337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8A84D25-9882-4276-8E77-39718B6106FA}" type="slidenum">
              <a:rPr lang="en-US" altLang="ja-JP" smtClean="0"/>
              <a:pPr/>
              <a:t>10</a:t>
            </a:fld>
            <a:endParaRPr lang="en-US" altLang="ja-JP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ja-JP" smtClean="0"/>
          </a:p>
        </p:txBody>
      </p:sp>
      <p:sp>
        <p:nvSpPr>
          <p:cNvPr id="358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609A1E78-85BF-4036-9C32-0ECD2F35DEC4}" type="slidenum">
              <a:rPr lang="en-US" altLang="ja-JP" smtClean="0"/>
              <a:pPr/>
              <a:t>11</a:t>
            </a:fld>
            <a:endParaRPr lang="en-US" altLang="ja-JP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ja-JP" smtClean="0"/>
          </a:p>
        </p:txBody>
      </p:sp>
      <p:sp>
        <p:nvSpPr>
          <p:cNvPr id="378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746783DC-2834-4828-8672-46272039990C}" type="slidenum">
              <a:rPr lang="en-US" altLang="ja-JP" smtClean="0"/>
              <a:pPr/>
              <a:t>12</a:t>
            </a:fld>
            <a:endParaRPr lang="en-US" altLang="ja-JP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ja-JP" smtClean="0"/>
          </a:p>
        </p:txBody>
      </p:sp>
      <p:sp>
        <p:nvSpPr>
          <p:cNvPr id="399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7A050F6A-E3CA-4795-81FB-26CD34EAF02E}" type="slidenum">
              <a:rPr lang="en-US" altLang="ja-JP" smtClean="0"/>
              <a:pPr/>
              <a:t>13</a:t>
            </a:fld>
            <a:endParaRPr lang="en-US" altLang="ja-JP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ja-JP" smtClean="0"/>
          </a:p>
        </p:txBody>
      </p:sp>
      <p:sp>
        <p:nvSpPr>
          <p:cNvPr id="419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372CC95-90C2-4491-8868-78AFBF6C56EF}" type="slidenum">
              <a:rPr lang="en-US" altLang="ja-JP" smtClean="0"/>
              <a:pPr/>
              <a:t>14</a:t>
            </a:fld>
            <a:endParaRPr lang="en-US" altLang="ja-JP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ja-JP" smtClean="0"/>
          </a:p>
        </p:txBody>
      </p:sp>
      <p:sp>
        <p:nvSpPr>
          <p:cNvPr id="440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0742294-1CD8-4782-B312-CA2CD5E913DE}" type="slidenum">
              <a:rPr lang="en-US" altLang="ja-JP" smtClean="0"/>
              <a:pPr/>
              <a:t>15</a:t>
            </a:fld>
            <a:endParaRPr lang="en-US" altLang="ja-JP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ja-JP" smtClean="0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6BF126B-25D8-440A-906F-D60676C70903}" type="slidenum">
              <a:rPr lang="en-US" altLang="ja-JP" smtClean="0"/>
              <a:pPr/>
              <a:t>16</a:t>
            </a:fld>
            <a:endParaRPr lang="en-US" altLang="ja-JP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ja-JP" smtClean="0"/>
          </a:p>
        </p:txBody>
      </p:sp>
      <p:sp>
        <p:nvSpPr>
          <p:cNvPr id="4813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3CF9E08-9696-42F5-AB12-5848FEFE8F3E}" type="slidenum">
              <a:rPr lang="en-US" altLang="ja-JP" smtClean="0"/>
              <a:pPr/>
              <a:t>17</a:t>
            </a:fld>
            <a:endParaRPr lang="en-US" altLang="ja-JP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ja-JP" smtClean="0"/>
          </a:p>
        </p:txBody>
      </p:sp>
      <p:sp>
        <p:nvSpPr>
          <p:cNvPr id="5017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CB8A8C5-4121-42DB-B930-ACEA5EE22477}" type="slidenum">
              <a:rPr lang="en-US" altLang="ja-JP" smtClean="0"/>
              <a:pPr/>
              <a:t>18</a:t>
            </a:fld>
            <a:endParaRPr lang="en-US" altLang="ja-JP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ja-JP" smtClean="0"/>
          </a:p>
        </p:txBody>
      </p:sp>
      <p:sp>
        <p:nvSpPr>
          <p:cNvPr id="5222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37B49F7-232C-4F81-83AA-914379862552}" type="slidenum">
              <a:rPr lang="en-US" altLang="ja-JP" smtClean="0"/>
              <a:pPr/>
              <a:t>19</a:t>
            </a:fld>
            <a:endParaRPr lang="en-US" altLang="ja-JP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ja-JP" smtClean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7AF900E1-5F0F-4EC6-8884-7FBBBB6BF59A}" type="slidenum">
              <a:rPr lang="en-US" altLang="ja-JP" smtClean="0"/>
              <a:pPr/>
              <a:t>2</a:t>
            </a:fld>
            <a:endParaRPr lang="en-US" altLang="ja-JP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ja-JP" smtClean="0"/>
          </a:p>
        </p:txBody>
      </p:sp>
      <p:sp>
        <p:nvSpPr>
          <p:cNvPr id="5427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17F37CA-E2A4-4219-A6E1-EBDD429957D1}" type="slidenum">
              <a:rPr lang="en-US" altLang="ja-JP" smtClean="0"/>
              <a:pPr/>
              <a:t>20</a:t>
            </a:fld>
            <a:endParaRPr lang="en-US" altLang="ja-JP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ja-JP" smtClean="0"/>
          </a:p>
        </p:txBody>
      </p:sp>
      <p:sp>
        <p:nvSpPr>
          <p:cNvPr id="5837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422C0BF-414F-498A-9D85-F7B94D571F06}" type="slidenum">
              <a:rPr lang="en-US" altLang="ja-JP" smtClean="0"/>
              <a:pPr/>
              <a:t>21</a:t>
            </a:fld>
            <a:endParaRPr lang="en-US" altLang="ja-JP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ja-JP" smtClean="0"/>
          </a:p>
        </p:txBody>
      </p:sp>
      <p:sp>
        <p:nvSpPr>
          <p:cNvPr id="5632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554E0B7-8F87-417A-B824-7E06DF59154F}" type="slidenum">
              <a:rPr lang="en-US" altLang="ja-JP" smtClean="0"/>
              <a:pPr/>
              <a:t>22</a:t>
            </a:fld>
            <a:endParaRPr lang="en-US" altLang="ja-JP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ja-JP" smtClean="0"/>
          </a:p>
        </p:txBody>
      </p:sp>
      <p:sp>
        <p:nvSpPr>
          <p:cNvPr id="6041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5B1ABE8-AE8B-4713-9E1B-9B86F2D2C803}" type="slidenum">
              <a:rPr lang="en-US" altLang="ja-JP" smtClean="0"/>
              <a:pPr/>
              <a:t>23</a:t>
            </a:fld>
            <a:endParaRPr lang="en-US" altLang="ja-JP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ja-JP" smtClean="0"/>
          </a:p>
        </p:txBody>
      </p:sp>
      <p:sp>
        <p:nvSpPr>
          <p:cNvPr id="6246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EC2000EF-57B2-4854-A76B-84AB8EBCA92B}" type="slidenum">
              <a:rPr lang="en-US" altLang="ja-JP" smtClean="0"/>
              <a:pPr/>
              <a:t>24</a:t>
            </a:fld>
            <a:endParaRPr lang="en-US" altLang="ja-JP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ja-JP" smtClean="0"/>
          </a:p>
        </p:txBody>
      </p:sp>
      <p:sp>
        <p:nvSpPr>
          <p:cNvPr id="6451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3A6BF89-A5BC-4321-BC29-3C95E81912F8}" type="slidenum">
              <a:rPr lang="en-US" altLang="ja-JP" smtClean="0"/>
              <a:pPr/>
              <a:t>25</a:t>
            </a:fld>
            <a:endParaRPr lang="en-US" altLang="ja-JP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ja-JP" smtClean="0"/>
          </a:p>
        </p:txBody>
      </p:sp>
      <p:sp>
        <p:nvSpPr>
          <p:cNvPr id="665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7DDAD2E9-5CF0-4536-B1AC-72DBB4D7E008}" type="slidenum">
              <a:rPr lang="en-US" altLang="ja-JP" smtClean="0"/>
              <a:pPr/>
              <a:t>26</a:t>
            </a:fld>
            <a:endParaRPr lang="en-US" altLang="ja-JP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ja-JP" smtClean="0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7677651E-6CA1-45E0-B686-BF0F6F25F96D}" type="slidenum">
              <a:rPr lang="en-US" altLang="ja-JP" smtClean="0"/>
              <a:pPr/>
              <a:t>27</a:t>
            </a:fld>
            <a:endParaRPr lang="en-US" altLang="ja-JP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ja-JP" smtClean="0"/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5237C3A5-0E77-4E1D-A873-7F19FB73029E}" type="slidenum">
              <a:rPr lang="en-US" altLang="ja-JP" smtClean="0"/>
              <a:pPr/>
              <a:t>3</a:t>
            </a:fld>
            <a:endParaRPr lang="en-US" altLang="ja-JP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ja-JP" smtClean="0"/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48F423E-2D07-492F-89E8-761330F38768}" type="slidenum">
              <a:rPr lang="en-US" altLang="ja-JP" smtClean="0"/>
              <a:pPr/>
              <a:t>4</a:t>
            </a:fld>
            <a:endParaRPr lang="en-US" altLang="ja-JP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ja-JP" smtClean="0"/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0A291654-E7C8-43C9-9302-F180DB01B85F}" type="slidenum">
              <a:rPr lang="en-US" altLang="ja-JP" smtClean="0"/>
              <a:pPr/>
              <a:t>5</a:t>
            </a:fld>
            <a:endParaRPr lang="en-US" altLang="ja-JP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ja-JP" smtClean="0"/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55E6AB3-B5DD-484B-9A25-D490F85FCB27}" type="slidenum">
              <a:rPr lang="en-US" altLang="ja-JP" smtClean="0"/>
              <a:pPr/>
              <a:t>6</a:t>
            </a:fld>
            <a:endParaRPr lang="en-US" altLang="ja-JP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ja-JP" smtClean="0"/>
          </a:p>
        </p:txBody>
      </p:sp>
      <p:sp>
        <p:nvSpPr>
          <p:cNvPr id="276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E3C8339D-62BD-45E2-86C2-D439C4DA2784}" type="slidenum">
              <a:rPr lang="en-US" altLang="ja-JP" smtClean="0"/>
              <a:pPr/>
              <a:t>7</a:t>
            </a:fld>
            <a:endParaRPr lang="en-US" altLang="ja-JP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ja-JP" smtClean="0"/>
          </a:p>
        </p:txBody>
      </p:sp>
      <p:sp>
        <p:nvSpPr>
          <p:cNvPr id="296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E83685D8-8B60-4192-8585-E5B53BD4F4F5}" type="slidenum">
              <a:rPr lang="en-US" altLang="ja-JP" smtClean="0"/>
              <a:pPr/>
              <a:t>8</a:t>
            </a:fld>
            <a:endParaRPr lang="en-US" altLang="ja-JP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ja-JP" smtClean="0"/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8810AA8-05E8-49D1-B4D1-ECE0AB6DA07B}" type="slidenum">
              <a:rPr lang="en-US" altLang="ja-JP" smtClean="0"/>
              <a:pPr/>
              <a:t>9</a:t>
            </a:fld>
            <a:endParaRPr lang="en-US" altLang="ja-JP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-17463"/>
            <a:ext cx="9178925" cy="6905626"/>
            <a:chOff x="0" y="-11"/>
            <a:chExt cx="5782" cy="435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1824"/>
              <a:ext cx="5774" cy="2515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kumimoji="0" lang="ja-JP" altLang="ja-JP" dirty="0">
                <a:latin typeface="Times New Roman" pitchFamily="18" charset="0"/>
                <a:ea typeface="+mn-ea"/>
                <a:cs typeface="Arial" pitchFamily="34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auto">
            <a:xfrm>
              <a:off x="0" y="0"/>
              <a:ext cx="5759" cy="1824"/>
            </a:xfrm>
            <a:prstGeom prst="rect">
              <a:avLst/>
            </a:prstGeom>
            <a:gradFill rotWithShape="0">
              <a:gsLst>
                <a:gs pos="0">
                  <a:schemeClr val="hlink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kumimoji="0" lang="ja-JP" altLang="ja-JP" dirty="0">
                <a:latin typeface="Times New Roman" pitchFamily="18" charset="0"/>
                <a:ea typeface="+mn-ea"/>
                <a:cs typeface="Arial" pitchFamily="34" charset="0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5301" y="-11"/>
              <a:ext cx="481" cy="4284"/>
              <a:chOff x="5301" y="-11"/>
              <a:chExt cx="481" cy="4284"/>
            </a:xfrm>
          </p:grpSpPr>
          <p:sp>
            <p:nvSpPr>
              <p:cNvPr id="49" name="Freeform 6"/>
              <p:cNvSpPr>
                <a:spLocks/>
              </p:cNvSpPr>
              <p:nvPr/>
            </p:nvSpPr>
            <p:spPr bwMode="auto">
              <a:xfrm>
                <a:off x="5301" y="-11"/>
                <a:ext cx="241" cy="4284"/>
              </a:xfrm>
              <a:custGeom>
                <a:avLst/>
                <a:gdLst/>
                <a:ahLst/>
                <a:cxnLst>
                  <a:cxn ang="0">
                    <a:pos x="0" y="4234"/>
                  </a:cxn>
                  <a:cxn ang="0">
                    <a:pos x="0" y="0"/>
                  </a:cxn>
                  <a:cxn ang="0">
                    <a:pos x="240" y="0"/>
                  </a:cxn>
                  <a:cxn ang="0">
                    <a:pos x="240" y="4234"/>
                  </a:cxn>
                  <a:cxn ang="0">
                    <a:pos x="192" y="4283"/>
                  </a:cxn>
                  <a:cxn ang="0">
                    <a:pos x="144" y="4281"/>
                  </a:cxn>
                  <a:cxn ang="0">
                    <a:pos x="112" y="4281"/>
                  </a:cxn>
                  <a:cxn ang="0">
                    <a:pos x="49" y="4281"/>
                  </a:cxn>
                  <a:cxn ang="0">
                    <a:pos x="0" y="4234"/>
                  </a:cxn>
                </a:cxnLst>
                <a:rect l="0" t="0" r="r" b="b"/>
                <a:pathLst>
                  <a:path w="241" h="4284">
                    <a:moveTo>
                      <a:pt x="0" y="4234"/>
                    </a:moveTo>
                    <a:lnTo>
                      <a:pt x="0" y="0"/>
                    </a:lnTo>
                    <a:lnTo>
                      <a:pt x="240" y="0"/>
                    </a:lnTo>
                    <a:lnTo>
                      <a:pt x="240" y="4234"/>
                    </a:lnTo>
                    <a:lnTo>
                      <a:pt x="192" y="4283"/>
                    </a:lnTo>
                    <a:lnTo>
                      <a:pt x="144" y="4281"/>
                    </a:lnTo>
                    <a:lnTo>
                      <a:pt x="112" y="4281"/>
                    </a:lnTo>
                    <a:lnTo>
                      <a:pt x="49" y="4281"/>
                    </a:lnTo>
                    <a:lnTo>
                      <a:pt x="0" y="4234"/>
                    </a:lnTo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50000">
                    <a:schemeClr val="bg1"/>
                  </a:gs>
                  <a:gs pos="100000">
                    <a:schemeClr val="bg2"/>
                  </a:gs>
                </a:gsLst>
                <a:lin ang="0" scaled="1"/>
              </a:gra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0" fontAlgn="auto" hangingPunct="0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en-US" dirty="0"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50" name="Freeform 7"/>
              <p:cNvSpPr>
                <a:spLocks/>
              </p:cNvSpPr>
              <p:nvPr/>
            </p:nvSpPr>
            <p:spPr bwMode="auto">
              <a:xfrm>
                <a:off x="5541" y="-11"/>
                <a:ext cx="241" cy="4284"/>
              </a:xfrm>
              <a:custGeom>
                <a:avLst/>
                <a:gdLst/>
                <a:ahLst/>
                <a:cxnLst>
                  <a:cxn ang="0">
                    <a:pos x="0" y="4234"/>
                  </a:cxn>
                  <a:cxn ang="0">
                    <a:pos x="0" y="0"/>
                  </a:cxn>
                  <a:cxn ang="0">
                    <a:pos x="240" y="0"/>
                  </a:cxn>
                  <a:cxn ang="0">
                    <a:pos x="240" y="4234"/>
                  </a:cxn>
                  <a:cxn ang="0">
                    <a:pos x="192" y="4283"/>
                  </a:cxn>
                  <a:cxn ang="0">
                    <a:pos x="144" y="4281"/>
                  </a:cxn>
                  <a:cxn ang="0">
                    <a:pos x="112" y="4281"/>
                  </a:cxn>
                  <a:cxn ang="0">
                    <a:pos x="49" y="4281"/>
                  </a:cxn>
                  <a:cxn ang="0">
                    <a:pos x="0" y="4234"/>
                  </a:cxn>
                </a:cxnLst>
                <a:rect l="0" t="0" r="r" b="b"/>
                <a:pathLst>
                  <a:path w="241" h="4284">
                    <a:moveTo>
                      <a:pt x="0" y="4234"/>
                    </a:moveTo>
                    <a:lnTo>
                      <a:pt x="0" y="0"/>
                    </a:lnTo>
                    <a:lnTo>
                      <a:pt x="240" y="0"/>
                    </a:lnTo>
                    <a:lnTo>
                      <a:pt x="240" y="4234"/>
                    </a:lnTo>
                    <a:lnTo>
                      <a:pt x="192" y="4283"/>
                    </a:lnTo>
                    <a:lnTo>
                      <a:pt x="144" y="4281"/>
                    </a:lnTo>
                    <a:lnTo>
                      <a:pt x="112" y="4281"/>
                    </a:lnTo>
                    <a:lnTo>
                      <a:pt x="49" y="4281"/>
                    </a:lnTo>
                    <a:lnTo>
                      <a:pt x="0" y="4234"/>
                    </a:lnTo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50000">
                    <a:schemeClr val="bg1"/>
                  </a:gs>
                  <a:gs pos="100000">
                    <a:schemeClr val="bg2"/>
                  </a:gs>
                </a:gsLst>
                <a:lin ang="0" scaled="1"/>
              </a:gra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0" fontAlgn="auto" hangingPunct="0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en-US" dirty="0">
                  <a:latin typeface="+mn-lt"/>
                  <a:ea typeface="+mn-ea"/>
                  <a:cs typeface="+mn-cs"/>
                </a:endParaRPr>
              </a:p>
            </p:txBody>
          </p:sp>
        </p:grpSp>
        <p:grpSp>
          <p:nvGrpSpPr>
            <p:cNvPr id="8" name="Group 8"/>
            <p:cNvGrpSpPr>
              <a:grpSpLocks/>
            </p:cNvGrpSpPr>
            <p:nvPr/>
          </p:nvGrpSpPr>
          <p:grpSpPr bwMode="auto">
            <a:xfrm>
              <a:off x="0" y="0"/>
              <a:ext cx="481" cy="4273"/>
              <a:chOff x="0" y="0"/>
              <a:chExt cx="481" cy="4273"/>
            </a:xfrm>
          </p:grpSpPr>
          <p:sp>
            <p:nvSpPr>
              <p:cNvPr id="47" name="Freeform 9"/>
              <p:cNvSpPr>
                <a:spLocks/>
              </p:cNvSpPr>
              <p:nvPr/>
            </p:nvSpPr>
            <p:spPr bwMode="auto">
              <a:xfrm>
                <a:off x="0" y="0"/>
                <a:ext cx="241" cy="4273"/>
              </a:xfrm>
              <a:custGeom>
                <a:avLst/>
                <a:gdLst/>
                <a:ahLst/>
                <a:cxnLst>
                  <a:cxn ang="0">
                    <a:pos x="0" y="4223"/>
                  </a:cxn>
                  <a:cxn ang="0">
                    <a:pos x="0" y="0"/>
                  </a:cxn>
                  <a:cxn ang="0">
                    <a:pos x="240" y="0"/>
                  </a:cxn>
                  <a:cxn ang="0">
                    <a:pos x="240" y="4223"/>
                  </a:cxn>
                  <a:cxn ang="0">
                    <a:pos x="192" y="4272"/>
                  </a:cxn>
                  <a:cxn ang="0">
                    <a:pos x="144" y="4270"/>
                  </a:cxn>
                  <a:cxn ang="0">
                    <a:pos x="112" y="4270"/>
                  </a:cxn>
                  <a:cxn ang="0">
                    <a:pos x="49" y="4270"/>
                  </a:cxn>
                  <a:cxn ang="0">
                    <a:pos x="0" y="4223"/>
                  </a:cxn>
                </a:cxnLst>
                <a:rect l="0" t="0" r="r" b="b"/>
                <a:pathLst>
                  <a:path w="241" h="4273">
                    <a:moveTo>
                      <a:pt x="0" y="4223"/>
                    </a:moveTo>
                    <a:lnTo>
                      <a:pt x="0" y="0"/>
                    </a:lnTo>
                    <a:lnTo>
                      <a:pt x="240" y="0"/>
                    </a:lnTo>
                    <a:lnTo>
                      <a:pt x="240" y="4223"/>
                    </a:lnTo>
                    <a:lnTo>
                      <a:pt x="192" y="4272"/>
                    </a:lnTo>
                    <a:lnTo>
                      <a:pt x="144" y="4270"/>
                    </a:lnTo>
                    <a:lnTo>
                      <a:pt x="112" y="4270"/>
                    </a:lnTo>
                    <a:lnTo>
                      <a:pt x="49" y="4270"/>
                    </a:lnTo>
                    <a:lnTo>
                      <a:pt x="0" y="4223"/>
                    </a:lnTo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50000">
                    <a:schemeClr val="bg1"/>
                  </a:gs>
                  <a:gs pos="100000">
                    <a:schemeClr val="bg2"/>
                  </a:gs>
                </a:gsLst>
                <a:lin ang="0" scaled="1"/>
              </a:gra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0" fontAlgn="auto" hangingPunct="0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en-US" dirty="0"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48" name="Freeform 10"/>
              <p:cNvSpPr>
                <a:spLocks/>
              </p:cNvSpPr>
              <p:nvPr/>
            </p:nvSpPr>
            <p:spPr bwMode="auto">
              <a:xfrm>
                <a:off x="240" y="0"/>
                <a:ext cx="241" cy="4273"/>
              </a:xfrm>
              <a:custGeom>
                <a:avLst/>
                <a:gdLst/>
                <a:ahLst/>
                <a:cxnLst>
                  <a:cxn ang="0">
                    <a:pos x="0" y="4223"/>
                  </a:cxn>
                  <a:cxn ang="0">
                    <a:pos x="0" y="0"/>
                  </a:cxn>
                  <a:cxn ang="0">
                    <a:pos x="240" y="0"/>
                  </a:cxn>
                  <a:cxn ang="0">
                    <a:pos x="240" y="4223"/>
                  </a:cxn>
                  <a:cxn ang="0">
                    <a:pos x="192" y="4272"/>
                  </a:cxn>
                  <a:cxn ang="0">
                    <a:pos x="144" y="4270"/>
                  </a:cxn>
                  <a:cxn ang="0">
                    <a:pos x="112" y="4270"/>
                  </a:cxn>
                  <a:cxn ang="0">
                    <a:pos x="49" y="4270"/>
                  </a:cxn>
                  <a:cxn ang="0">
                    <a:pos x="0" y="4223"/>
                  </a:cxn>
                </a:cxnLst>
                <a:rect l="0" t="0" r="r" b="b"/>
                <a:pathLst>
                  <a:path w="241" h="4273">
                    <a:moveTo>
                      <a:pt x="0" y="4223"/>
                    </a:moveTo>
                    <a:lnTo>
                      <a:pt x="0" y="0"/>
                    </a:lnTo>
                    <a:lnTo>
                      <a:pt x="240" y="0"/>
                    </a:lnTo>
                    <a:lnTo>
                      <a:pt x="240" y="4223"/>
                    </a:lnTo>
                    <a:lnTo>
                      <a:pt x="192" y="4272"/>
                    </a:lnTo>
                    <a:lnTo>
                      <a:pt x="144" y="4270"/>
                    </a:lnTo>
                    <a:lnTo>
                      <a:pt x="112" y="4270"/>
                    </a:lnTo>
                    <a:lnTo>
                      <a:pt x="49" y="4270"/>
                    </a:lnTo>
                    <a:lnTo>
                      <a:pt x="0" y="4223"/>
                    </a:lnTo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50000">
                    <a:schemeClr val="bg1"/>
                  </a:gs>
                  <a:gs pos="100000">
                    <a:schemeClr val="bg2"/>
                  </a:gs>
                </a:gsLst>
                <a:lin ang="0" scaled="1"/>
              </a:gra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0" fontAlgn="auto" hangingPunct="0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en-US" dirty="0">
                  <a:latin typeface="+mn-lt"/>
                  <a:ea typeface="+mn-ea"/>
                  <a:cs typeface="+mn-cs"/>
                </a:endParaRPr>
              </a:p>
            </p:txBody>
          </p:sp>
        </p:grpSp>
        <p:grpSp>
          <p:nvGrpSpPr>
            <p:cNvPr id="9" name="Group 11"/>
            <p:cNvGrpSpPr>
              <a:grpSpLocks/>
            </p:cNvGrpSpPr>
            <p:nvPr/>
          </p:nvGrpSpPr>
          <p:grpSpPr bwMode="auto">
            <a:xfrm>
              <a:off x="82" y="838"/>
              <a:ext cx="5590" cy="891"/>
              <a:chOff x="82" y="838"/>
              <a:chExt cx="5590" cy="891"/>
            </a:xfrm>
          </p:grpSpPr>
          <p:grpSp>
            <p:nvGrpSpPr>
              <p:cNvPr id="10" name="Group 12"/>
              <p:cNvGrpSpPr>
                <a:grpSpLocks/>
              </p:cNvGrpSpPr>
              <p:nvPr/>
            </p:nvGrpSpPr>
            <p:grpSpPr bwMode="auto">
              <a:xfrm>
                <a:off x="134" y="838"/>
                <a:ext cx="5538" cy="850"/>
                <a:chOff x="134" y="838"/>
                <a:chExt cx="5538" cy="850"/>
              </a:xfrm>
            </p:grpSpPr>
            <p:sp>
              <p:nvSpPr>
                <p:cNvPr id="29" name="Freeform 13"/>
                <p:cNvSpPr>
                  <a:spLocks/>
                </p:cNvSpPr>
                <p:nvPr/>
              </p:nvSpPr>
              <p:spPr bwMode="auto">
                <a:xfrm>
                  <a:off x="5269" y="1550"/>
                  <a:ext cx="156" cy="117"/>
                </a:xfrm>
                <a:custGeom>
                  <a:avLst/>
                  <a:gdLst/>
                  <a:ahLst/>
                  <a:cxnLst>
                    <a:cxn ang="0">
                      <a:pos x="83" y="0"/>
                    </a:cxn>
                    <a:cxn ang="0">
                      <a:pos x="134" y="19"/>
                    </a:cxn>
                    <a:cxn ang="0">
                      <a:pos x="152" y="45"/>
                    </a:cxn>
                    <a:cxn ang="0">
                      <a:pos x="155" y="70"/>
                    </a:cxn>
                    <a:cxn ang="0">
                      <a:pos x="155" y="83"/>
                    </a:cxn>
                    <a:cxn ang="0">
                      <a:pos x="146" y="99"/>
                    </a:cxn>
                    <a:cxn ang="0">
                      <a:pos x="126" y="107"/>
                    </a:cxn>
                    <a:cxn ang="0">
                      <a:pos x="105" y="113"/>
                    </a:cxn>
                    <a:cxn ang="0">
                      <a:pos x="86" y="116"/>
                    </a:cxn>
                    <a:cxn ang="0">
                      <a:pos x="69" y="116"/>
                    </a:cxn>
                    <a:cxn ang="0">
                      <a:pos x="41" y="111"/>
                    </a:cxn>
                    <a:cxn ang="0">
                      <a:pos x="21" y="106"/>
                    </a:cxn>
                    <a:cxn ang="0">
                      <a:pos x="9" y="98"/>
                    </a:cxn>
                    <a:cxn ang="0">
                      <a:pos x="2" y="89"/>
                    </a:cxn>
                    <a:cxn ang="0">
                      <a:pos x="0" y="78"/>
                    </a:cxn>
                    <a:cxn ang="0">
                      <a:pos x="2" y="60"/>
                    </a:cxn>
                    <a:cxn ang="0">
                      <a:pos x="9" y="11"/>
                    </a:cxn>
                    <a:cxn ang="0">
                      <a:pos x="83" y="0"/>
                    </a:cxn>
                  </a:cxnLst>
                  <a:rect l="0" t="0" r="r" b="b"/>
                  <a:pathLst>
                    <a:path w="156" h="117">
                      <a:moveTo>
                        <a:pt x="83" y="0"/>
                      </a:moveTo>
                      <a:lnTo>
                        <a:pt x="134" y="19"/>
                      </a:lnTo>
                      <a:lnTo>
                        <a:pt x="152" y="45"/>
                      </a:lnTo>
                      <a:lnTo>
                        <a:pt x="155" y="70"/>
                      </a:lnTo>
                      <a:lnTo>
                        <a:pt x="155" y="83"/>
                      </a:lnTo>
                      <a:lnTo>
                        <a:pt x="146" y="99"/>
                      </a:lnTo>
                      <a:lnTo>
                        <a:pt x="126" y="107"/>
                      </a:lnTo>
                      <a:lnTo>
                        <a:pt x="105" y="113"/>
                      </a:lnTo>
                      <a:lnTo>
                        <a:pt x="86" y="116"/>
                      </a:lnTo>
                      <a:lnTo>
                        <a:pt x="69" y="116"/>
                      </a:lnTo>
                      <a:lnTo>
                        <a:pt x="41" y="111"/>
                      </a:lnTo>
                      <a:lnTo>
                        <a:pt x="21" y="106"/>
                      </a:lnTo>
                      <a:lnTo>
                        <a:pt x="9" y="98"/>
                      </a:lnTo>
                      <a:lnTo>
                        <a:pt x="2" y="89"/>
                      </a:lnTo>
                      <a:lnTo>
                        <a:pt x="0" y="78"/>
                      </a:lnTo>
                      <a:lnTo>
                        <a:pt x="2" y="60"/>
                      </a:lnTo>
                      <a:lnTo>
                        <a:pt x="9" y="11"/>
                      </a:lnTo>
                      <a:lnTo>
                        <a:pt x="83" y="0"/>
                      </a:lnTo>
                    </a:path>
                  </a:pathLst>
                </a:custGeom>
                <a:solidFill>
                  <a:schemeClr val="bg2">
                    <a:alpha val="50000"/>
                  </a:schemeClr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eaLnBrk="0" fontAlgn="auto" hangingPunct="0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kumimoji="0" lang="en-US" dirty="0"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30" name="Freeform 14"/>
                <p:cNvSpPr>
                  <a:spLocks/>
                </p:cNvSpPr>
                <p:nvPr/>
              </p:nvSpPr>
              <p:spPr bwMode="auto">
                <a:xfrm>
                  <a:off x="5265" y="1562"/>
                  <a:ext cx="88" cy="75"/>
                </a:xfrm>
                <a:custGeom>
                  <a:avLst/>
                  <a:gdLst/>
                  <a:ahLst/>
                  <a:cxnLst>
                    <a:cxn ang="0">
                      <a:pos x="0" y="69"/>
                    </a:cxn>
                    <a:cxn ang="0">
                      <a:pos x="11" y="0"/>
                    </a:cxn>
                    <a:cxn ang="0">
                      <a:pos x="54" y="5"/>
                    </a:cxn>
                    <a:cxn ang="0">
                      <a:pos x="87" y="9"/>
                    </a:cxn>
                    <a:cxn ang="0">
                      <a:pos x="78" y="74"/>
                    </a:cxn>
                    <a:cxn ang="0">
                      <a:pos x="75" y="59"/>
                    </a:cxn>
                    <a:cxn ang="0">
                      <a:pos x="65" y="48"/>
                    </a:cxn>
                    <a:cxn ang="0">
                      <a:pos x="47" y="44"/>
                    </a:cxn>
                    <a:cxn ang="0">
                      <a:pos x="27" y="45"/>
                    </a:cxn>
                    <a:cxn ang="0">
                      <a:pos x="11" y="52"/>
                    </a:cxn>
                    <a:cxn ang="0">
                      <a:pos x="0" y="69"/>
                    </a:cxn>
                  </a:cxnLst>
                  <a:rect l="0" t="0" r="r" b="b"/>
                  <a:pathLst>
                    <a:path w="88" h="75">
                      <a:moveTo>
                        <a:pt x="0" y="69"/>
                      </a:moveTo>
                      <a:lnTo>
                        <a:pt x="11" y="0"/>
                      </a:lnTo>
                      <a:lnTo>
                        <a:pt x="54" y="5"/>
                      </a:lnTo>
                      <a:lnTo>
                        <a:pt x="87" y="9"/>
                      </a:lnTo>
                      <a:lnTo>
                        <a:pt x="78" y="74"/>
                      </a:lnTo>
                      <a:lnTo>
                        <a:pt x="75" y="59"/>
                      </a:lnTo>
                      <a:lnTo>
                        <a:pt x="65" y="48"/>
                      </a:lnTo>
                      <a:lnTo>
                        <a:pt x="47" y="44"/>
                      </a:lnTo>
                      <a:lnTo>
                        <a:pt x="27" y="45"/>
                      </a:lnTo>
                      <a:lnTo>
                        <a:pt x="11" y="52"/>
                      </a:lnTo>
                      <a:lnTo>
                        <a:pt x="0" y="69"/>
                      </a:lnTo>
                    </a:path>
                  </a:pathLst>
                </a:custGeom>
                <a:solidFill>
                  <a:schemeClr val="bg2">
                    <a:alpha val="50000"/>
                  </a:schemeClr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eaLnBrk="0" fontAlgn="auto" hangingPunct="0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kumimoji="0" lang="en-US" dirty="0"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31" name="Freeform 15"/>
                <p:cNvSpPr>
                  <a:spLocks/>
                </p:cNvSpPr>
                <p:nvPr/>
              </p:nvSpPr>
              <p:spPr bwMode="auto">
                <a:xfrm>
                  <a:off x="475" y="1541"/>
                  <a:ext cx="156" cy="117"/>
                </a:xfrm>
                <a:custGeom>
                  <a:avLst/>
                  <a:gdLst/>
                  <a:ahLst/>
                  <a:cxnLst>
                    <a:cxn ang="0">
                      <a:pos x="72" y="0"/>
                    </a:cxn>
                    <a:cxn ang="0">
                      <a:pos x="21" y="19"/>
                    </a:cxn>
                    <a:cxn ang="0">
                      <a:pos x="3" y="45"/>
                    </a:cxn>
                    <a:cxn ang="0">
                      <a:pos x="0" y="70"/>
                    </a:cxn>
                    <a:cxn ang="0">
                      <a:pos x="0" y="83"/>
                    </a:cxn>
                    <a:cxn ang="0">
                      <a:pos x="9" y="99"/>
                    </a:cxn>
                    <a:cxn ang="0">
                      <a:pos x="29" y="107"/>
                    </a:cxn>
                    <a:cxn ang="0">
                      <a:pos x="50" y="113"/>
                    </a:cxn>
                    <a:cxn ang="0">
                      <a:pos x="69" y="116"/>
                    </a:cxn>
                    <a:cxn ang="0">
                      <a:pos x="86" y="116"/>
                    </a:cxn>
                    <a:cxn ang="0">
                      <a:pos x="114" y="111"/>
                    </a:cxn>
                    <a:cxn ang="0">
                      <a:pos x="134" y="106"/>
                    </a:cxn>
                    <a:cxn ang="0">
                      <a:pos x="146" y="98"/>
                    </a:cxn>
                    <a:cxn ang="0">
                      <a:pos x="153" y="89"/>
                    </a:cxn>
                    <a:cxn ang="0">
                      <a:pos x="155" y="78"/>
                    </a:cxn>
                    <a:cxn ang="0">
                      <a:pos x="153" y="60"/>
                    </a:cxn>
                    <a:cxn ang="0">
                      <a:pos x="146" y="11"/>
                    </a:cxn>
                    <a:cxn ang="0">
                      <a:pos x="72" y="0"/>
                    </a:cxn>
                  </a:cxnLst>
                  <a:rect l="0" t="0" r="r" b="b"/>
                  <a:pathLst>
                    <a:path w="156" h="117">
                      <a:moveTo>
                        <a:pt x="72" y="0"/>
                      </a:moveTo>
                      <a:lnTo>
                        <a:pt x="21" y="19"/>
                      </a:lnTo>
                      <a:lnTo>
                        <a:pt x="3" y="45"/>
                      </a:lnTo>
                      <a:lnTo>
                        <a:pt x="0" y="70"/>
                      </a:lnTo>
                      <a:lnTo>
                        <a:pt x="0" y="83"/>
                      </a:lnTo>
                      <a:lnTo>
                        <a:pt x="9" y="99"/>
                      </a:lnTo>
                      <a:lnTo>
                        <a:pt x="29" y="107"/>
                      </a:lnTo>
                      <a:lnTo>
                        <a:pt x="50" y="113"/>
                      </a:lnTo>
                      <a:lnTo>
                        <a:pt x="69" y="116"/>
                      </a:lnTo>
                      <a:lnTo>
                        <a:pt x="86" y="116"/>
                      </a:lnTo>
                      <a:lnTo>
                        <a:pt x="114" y="111"/>
                      </a:lnTo>
                      <a:lnTo>
                        <a:pt x="134" y="106"/>
                      </a:lnTo>
                      <a:lnTo>
                        <a:pt x="146" y="98"/>
                      </a:lnTo>
                      <a:lnTo>
                        <a:pt x="153" y="89"/>
                      </a:lnTo>
                      <a:lnTo>
                        <a:pt x="155" y="78"/>
                      </a:lnTo>
                      <a:lnTo>
                        <a:pt x="153" y="60"/>
                      </a:lnTo>
                      <a:lnTo>
                        <a:pt x="146" y="11"/>
                      </a:lnTo>
                      <a:lnTo>
                        <a:pt x="72" y="0"/>
                      </a:lnTo>
                    </a:path>
                  </a:pathLst>
                </a:custGeom>
                <a:solidFill>
                  <a:schemeClr val="bg2">
                    <a:alpha val="50000"/>
                  </a:schemeClr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eaLnBrk="0" fontAlgn="auto" hangingPunct="0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kumimoji="0" lang="en-US" dirty="0"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32" name="Freeform 16"/>
                <p:cNvSpPr>
                  <a:spLocks/>
                </p:cNvSpPr>
                <p:nvPr/>
              </p:nvSpPr>
              <p:spPr bwMode="auto">
                <a:xfrm>
                  <a:off x="547" y="1554"/>
                  <a:ext cx="88" cy="75"/>
                </a:xfrm>
                <a:custGeom>
                  <a:avLst/>
                  <a:gdLst/>
                  <a:ahLst/>
                  <a:cxnLst>
                    <a:cxn ang="0">
                      <a:pos x="87" y="68"/>
                    </a:cxn>
                    <a:cxn ang="0">
                      <a:pos x="76" y="0"/>
                    </a:cxn>
                    <a:cxn ang="0">
                      <a:pos x="33" y="5"/>
                    </a:cxn>
                    <a:cxn ang="0">
                      <a:pos x="0" y="9"/>
                    </a:cxn>
                    <a:cxn ang="0">
                      <a:pos x="9" y="74"/>
                    </a:cxn>
                    <a:cxn ang="0">
                      <a:pos x="12" y="58"/>
                    </a:cxn>
                    <a:cxn ang="0">
                      <a:pos x="22" y="47"/>
                    </a:cxn>
                    <a:cxn ang="0">
                      <a:pos x="40" y="44"/>
                    </a:cxn>
                    <a:cxn ang="0">
                      <a:pos x="60" y="45"/>
                    </a:cxn>
                    <a:cxn ang="0">
                      <a:pos x="76" y="52"/>
                    </a:cxn>
                    <a:cxn ang="0">
                      <a:pos x="87" y="68"/>
                    </a:cxn>
                  </a:cxnLst>
                  <a:rect l="0" t="0" r="r" b="b"/>
                  <a:pathLst>
                    <a:path w="88" h="75">
                      <a:moveTo>
                        <a:pt x="87" y="68"/>
                      </a:moveTo>
                      <a:lnTo>
                        <a:pt x="76" y="0"/>
                      </a:lnTo>
                      <a:lnTo>
                        <a:pt x="33" y="5"/>
                      </a:lnTo>
                      <a:lnTo>
                        <a:pt x="0" y="9"/>
                      </a:lnTo>
                      <a:lnTo>
                        <a:pt x="9" y="74"/>
                      </a:lnTo>
                      <a:lnTo>
                        <a:pt x="12" y="58"/>
                      </a:lnTo>
                      <a:lnTo>
                        <a:pt x="22" y="47"/>
                      </a:lnTo>
                      <a:lnTo>
                        <a:pt x="40" y="44"/>
                      </a:lnTo>
                      <a:lnTo>
                        <a:pt x="60" y="45"/>
                      </a:lnTo>
                      <a:lnTo>
                        <a:pt x="76" y="52"/>
                      </a:lnTo>
                      <a:lnTo>
                        <a:pt x="87" y="68"/>
                      </a:lnTo>
                    </a:path>
                  </a:pathLst>
                </a:custGeom>
                <a:solidFill>
                  <a:schemeClr val="bg2">
                    <a:alpha val="50000"/>
                  </a:schemeClr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eaLnBrk="0" fontAlgn="auto" hangingPunct="0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kumimoji="0" lang="en-US" dirty="0"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33" name="Line 17"/>
                <p:cNvSpPr>
                  <a:spLocks noChangeShapeType="1"/>
                </p:cNvSpPr>
                <p:nvPr/>
              </p:nvSpPr>
              <p:spPr bwMode="auto">
                <a:xfrm flipV="1">
                  <a:off x="2020" y="1125"/>
                  <a:ext cx="192" cy="87"/>
                </a:xfrm>
                <a:prstGeom prst="line">
                  <a:avLst/>
                </a:prstGeom>
                <a:noFill/>
                <a:ln w="12700">
                  <a:solidFill>
                    <a:schemeClr val="hlink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pPr eaLnBrk="0" fontAlgn="auto" hangingPunct="0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kumimoji="0" lang="en-US" dirty="0"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34" name="Freeform 18"/>
                <p:cNvSpPr>
                  <a:spLocks/>
                </p:cNvSpPr>
                <p:nvPr/>
              </p:nvSpPr>
              <p:spPr bwMode="auto">
                <a:xfrm>
                  <a:off x="1408" y="838"/>
                  <a:ext cx="2967" cy="457"/>
                </a:xfrm>
                <a:custGeom>
                  <a:avLst/>
                  <a:gdLst/>
                  <a:ahLst/>
                  <a:cxnLst>
                    <a:cxn ang="0">
                      <a:pos x="0" y="122"/>
                    </a:cxn>
                    <a:cxn ang="0">
                      <a:pos x="207" y="78"/>
                    </a:cxn>
                    <a:cxn ang="0">
                      <a:pos x="442" y="48"/>
                    </a:cxn>
                    <a:cxn ang="0">
                      <a:pos x="640" y="32"/>
                    </a:cxn>
                    <a:cxn ang="0">
                      <a:pos x="897" y="16"/>
                    </a:cxn>
                    <a:cxn ang="0">
                      <a:pos x="1215" y="2"/>
                    </a:cxn>
                    <a:cxn ang="0">
                      <a:pos x="1392" y="0"/>
                    </a:cxn>
                    <a:cxn ang="0">
                      <a:pos x="1710" y="0"/>
                    </a:cxn>
                    <a:cxn ang="0">
                      <a:pos x="1997" y="10"/>
                    </a:cxn>
                    <a:cxn ang="0">
                      <a:pos x="2258" y="21"/>
                    </a:cxn>
                    <a:cxn ang="0">
                      <a:pos x="2493" y="38"/>
                    </a:cxn>
                    <a:cxn ang="0">
                      <a:pos x="2674" y="54"/>
                    </a:cxn>
                    <a:cxn ang="0">
                      <a:pos x="2828" y="73"/>
                    </a:cxn>
                    <a:cxn ang="0">
                      <a:pos x="2966" y="92"/>
                    </a:cxn>
                    <a:cxn ang="0">
                      <a:pos x="2966" y="456"/>
                    </a:cxn>
                    <a:cxn ang="0">
                      <a:pos x="2833" y="434"/>
                    </a:cxn>
                    <a:cxn ang="0">
                      <a:pos x="2563" y="399"/>
                    </a:cxn>
                    <a:cxn ang="0">
                      <a:pos x="2382" y="382"/>
                    </a:cxn>
                    <a:cxn ang="0">
                      <a:pos x="2134" y="366"/>
                    </a:cxn>
                    <a:cxn ang="0">
                      <a:pos x="1944" y="358"/>
                    </a:cxn>
                    <a:cxn ang="0">
                      <a:pos x="1746" y="350"/>
                    </a:cxn>
                    <a:cxn ang="0">
                      <a:pos x="1529" y="350"/>
                    </a:cxn>
                    <a:cxn ang="0">
                      <a:pos x="1295" y="350"/>
                    </a:cxn>
                    <a:cxn ang="0">
                      <a:pos x="1047" y="355"/>
                    </a:cxn>
                    <a:cxn ang="0">
                      <a:pos x="853" y="363"/>
                    </a:cxn>
                    <a:cxn ang="0">
                      <a:pos x="654" y="374"/>
                    </a:cxn>
                    <a:cxn ang="0">
                      <a:pos x="468" y="388"/>
                    </a:cxn>
                    <a:cxn ang="0">
                      <a:pos x="296" y="404"/>
                    </a:cxn>
                    <a:cxn ang="0">
                      <a:pos x="150" y="423"/>
                    </a:cxn>
                    <a:cxn ang="0">
                      <a:pos x="13" y="445"/>
                    </a:cxn>
                    <a:cxn ang="0">
                      <a:pos x="0" y="122"/>
                    </a:cxn>
                  </a:cxnLst>
                  <a:rect l="0" t="0" r="r" b="b"/>
                  <a:pathLst>
                    <a:path w="2967" h="457">
                      <a:moveTo>
                        <a:pt x="0" y="122"/>
                      </a:moveTo>
                      <a:lnTo>
                        <a:pt x="207" y="78"/>
                      </a:lnTo>
                      <a:lnTo>
                        <a:pt x="442" y="48"/>
                      </a:lnTo>
                      <a:lnTo>
                        <a:pt x="640" y="32"/>
                      </a:lnTo>
                      <a:lnTo>
                        <a:pt x="897" y="16"/>
                      </a:lnTo>
                      <a:lnTo>
                        <a:pt x="1215" y="2"/>
                      </a:lnTo>
                      <a:lnTo>
                        <a:pt x="1392" y="0"/>
                      </a:lnTo>
                      <a:lnTo>
                        <a:pt x="1710" y="0"/>
                      </a:lnTo>
                      <a:lnTo>
                        <a:pt x="1997" y="10"/>
                      </a:lnTo>
                      <a:lnTo>
                        <a:pt x="2258" y="21"/>
                      </a:lnTo>
                      <a:lnTo>
                        <a:pt x="2493" y="38"/>
                      </a:lnTo>
                      <a:lnTo>
                        <a:pt x="2674" y="54"/>
                      </a:lnTo>
                      <a:lnTo>
                        <a:pt x="2828" y="73"/>
                      </a:lnTo>
                      <a:lnTo>
                        <a:pt x="2966" y="92"/>
                      </a:lnTo>
                      <a:lnTo>
                        <a:pt x="2966" y="456"/>
                      </a:lnTo>
                      <a:lnTo>
                        <a:pt x="2833" y="434"/>
                      </a:lnTo>
                      <a:lnTo>
                        <a:pt x="2563" y="399"/>
                      </a:lnTo>
                      <a:lnTo>
                        <a:pt x="2382" y="382"/>
                      </a:lnTo>
                      <a:lnTo>
                        <a:pt x="2134" y="366"/>
                      </a:lnTo>
                      <a:lnTo>
                        <a:pt x="1944" y="358"/>
                      </a:lnTo>
                      <a:lnTo>
                        <a:pt x="1746" y="350"/>
                      </a:lnTo>
                      <a:lnTo>
                        <a:pt x="1529" y="350"/>
                      </a:lnTo>
                      <a:lnTo>
                        <a:pt x="1295" y="350"/>
                      </a:lnTo>
                      <a:lnTo>
                        <a:pt x="1047" y="355"/>
                      </a:lnTo>
                      <a:lnTo>
                        <a:pt x="853" y="363"/>
                      </a:lnTo>
                      <a:lnTo>
                        <a:pt x="654" y="374"/>
                      </a:lnTo>
                      <a:lnTo>
                        <a:pt x="468" y="388"/>
                      </a:lnTo>
                      <a:lnTo>
                        <a:pt x="296" y="404"/>
                      </a:lnTo>
                      <a:lnTo>
                        <a:pt x="150" y="423"/>
                      </a:lnTo>
                      <a:lnTo>
                        <a:pt x="13" y="445"/>
                      </a:lnTo>
                      <a:lnTo>
                        <a:pt x="0" y="122"/>
                      </a:lnTo>
                    </a:path>
                  </a:pathLst>
                </a:custGeom>
                <a:solidFill>
                  <a:schemeClr val="bg2">
                    <a:alpha val="50000"/>
                  </a:schemeClr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eaLnBrk="0" fontAlgn="auto" hangingPunct="0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kumimoji="0" lang="en-US" dirty="0"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35" name="Freeform 19"/>
                <p:cNvSpPr>
                  <a:spLocks/>
                </p:cNvSpPr>
                <p:nvPr/>
              </p:nvSpPr>
              <p:spPr bwMode="auto">
                <a:xfrm>
                  <a:off x="607" y="934"/>
                  <a:ext cx="823" cy="431"/>
                </a:xfrm>
                <a:custGeom>
                  <a:avLst/>
                  <a:gdLst/>
                  <a:ahLst/>
                  <a:cxnLst>
                    <a:cxn ang="0">
                      <a:pos x="815" y="27"/>
                    </a:cxn>
                    <a:cxn ang="0">
                      <a:pos x="822" y="350"/>
                    </a:cxn>
                    <a:cxn ang="0">
                      <a:pos x="746" y="382"/>
                    </a:cxn>
                    <a:cxn ang="0">
                      <a:pos x="676" y="404"/>
                    </a:cxn>
                    <a:cxn ang="0">
                      <a:pos x="619" y="415"/>
                    </a:cxn>
                    <a:cxn ang="0">
                      <a:pos x="571" y="421"/>
                    </a:cxn>
                    <a:cxn ang="0">
                      <a:pos x="517" y="427"/>
                    </a:cxn>
                    <a:cxn ang="0">
                      <a:pos x="427" y="430"/>
                    </a:cxn>
                    <a:cxn ang="0">
                      <a:pos x="344" y="423"/>
                    </a:cxn>
                    <a:cxn ang="0">
                      <a:pos x="259" y="410"/>
                    </a:cxn>
                    <a:cxn ang="0">
                      <a:pos x="177" y="388"/>
                    </a:cxn>
                    <a:cxn ang="0">
                      <a:pos x="105" y="358"/>
                    </a:cxn>
                    <a:cxn ang="0">
                      <a:pos x="41" y="325"/>
                    </a:cxn>
                    <a:cxn ang="0">
                      <a:pos x="0" y="294"/>
                    </a:cxn>
                    <a:cxn ang="0">
                      <a:pos x="0" y="0"/>
                    </a:cxn>
                    <a:cxn ang="0">
                      <a:pos x="46" y="25"/>
                    </a:cxn>
                    <a:cxn ang="0">
                      <a:pos x="105" y="47"/>
                    </a:cxn>
                    <a:cxn ang="0">
                      <a:pos x="175" y="66"/>
                    </a:cxn>
                    <a:cxn ang="0">
                      <a:pos x="244" y="81"/>
                    </a:cxn>
                    <a:cxn ang="0">
                      <a:pos x="314" y="89"/>
                    </a:cxn>
                    <a:cxn ang="0">
                      <a:pos x="361" y="93"/>
                    </a:cxn>
                    <a:cxn ang="0">
                      <a:pos x="401" y="95"/>
                    </a:cxn>
                    <a:cxn ang="0">
                      <a:pos x="471" y="95"/>
                    </a:cxn>
                    <a:cxn ang="0">
                      <a:pos x="515" y="92"/>
                    </a:cxn>
                    <a:cxn ang="0">
                      <a:pos x="555" y="87"/>
                    </a:cxn>
                    <a:cxn ang="0">
                      <a:pos x="600" y="84"/>
                    </a:cxn>
                    <a:cxn ang="0">
                      <a:pos x="640" y="76"/>
                    </a:cxn>
                    <a:cxn ang="0">
                      <a:pos x="689" y="67"/>
                    </a:cxn>
                    <a:cxn ang="0">
                      <a:pos x="733" y="55"/>
                    </a:cxn>
                    <a:cxn ang="0">
                      <a:pos x="777" y="41"/>
                    </a:cxn>
                    <a:cxn ang="0">
                      <a:pos x="815" y="27"/>
                    </a:cxn>
                  </a:cxnLst>
                  <a:rect l="0" t="0" r="r" b="b"/>
                  <a:pathLst>
                    <a:path w="823" h="431">
                      <a:moveTo>
                        <a:pt x="815" y="27"/>
                      </a:moveTo>
                      <a:lnTo>
                        <a:pt x="822" y="350"/>
                      </a:lnTo>
                      <a:lnTo>
                        <a:pt x="746" y="382"/>
                      </a:lnTo>
                      <a:lnTo>
                        <a:pt x="676" y="404"/>
                      </a:lnTo>
                      <a:lnTo>
                        <a:pt x="619" y="415"/>
                      </a:lnTo>
                      <a:lnTo>
                        <a:pt x="571" y="421"/>
                      </a:lnTo>
                      <a:lnTo>
                        <a:pt x="517" y="427"/>
                      </a:lnTo>
                      <a:lnTo>
                        <a:pt x="427" y="430"/>
                      </a:lnTo>
                      <a:lnTo>
                        <a:pt x="344" y="423"/>
                      </a:lnTo>
                      <a:lnTo>
                        <a:pt x="259" y="410"/>
                      </a:lnTo>
                      <a:lnTo>
                        <a:pt x="177" y="388"/>
                      </a:lnTo>
                      <a:lnTo>
                        <a:pt x="105" y="358"/>
                      </a:lnTo>
                      <a:lnTo>
                        <a:pt x="41" y="325"/>
                      </a:lnTo>
                      <a:lnTo>
                        <a:pt x="0" y="294"/>
                      </a:lnTo>
                      <a:lnTo>
                        <a:pt x="0" y="0"/>
                      </a:lnTo>
                      <a:lnTo>
                        <a:pt x="46" y="25"/>
                      </a:lnTo>
                      <a:lnTo>
                        <a:pt x="105" y="47"/>
                      </a:lnTo>
                      <a:lnTo>
                        <a:pt x="175" y="66"/>
                      </a:lnTo>
                      <a:lnTo>
                        <a:pt x="244" y="81"/>
                      </a:lnTo>
                      <a:lnTo>
                        <a:pt x="314" y="89"/>
                      </a:lnTo>
                      <a:lnTo>
                        <a:pt x="361" y="93"/>
                      </a:lnTo>
                      <a:lnTo>
                        <a:pt x="401" y="95"/>
                      </a:lnTo>
                      <a:lnTo>
                        <a:pt x="471" y="95"/>
                      </a:lnTo>
                      <a:lnTo>
                        <a:pt x="515" y="92"/>
                      </a:lnTo>
                      <a:lnTo>
                        <a:pt x="555" y="87"/>
                      </a:lnTo>
                      <a:lnTo>
                        <a:pt x="600" y="84"/>
                      </a:lnTo>
                      <a:lnTo>
                        <a:pt x="640" y="76"/>
                      </a:lnTo>
                      <a:lnTo>
                        <a:pt x="689" y="67"/>
                      </a:lnTo>
                      <a:lnTo>
                        <a:pt x="733" y="55"/>
                      </a:lnTo>
                      <a:lnTo>
                        <a:pt x="777" y="41"/>
                      </a:lnTo>
                      <a:lnTo>
                        <a:pt x="815" y="27"/>
                      </a:lnTo>
                    </a:path>
                  </a:pathLst>
                </a:custGeom>
                <a:solidFill>
                  <a:schemeClr val="bg2">
                    <a:alpha val="50000"/>
                  </a:schemeClr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eaLnBrk="0" fontAlgn="auto" hangingPunct="0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kumimoji="0" lang="en-US" dirty="0"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36" name="Freeform 20"/>
                <p:cNvSpPr>
                  <a:spLocks/>
                </p:cNvSpPr>
                <p:nvPr/>
              </p:nvSpPr>
              <p:spPr bwMode="auto">
                <a:xfrm>
                  <a:off x="154" y="1349"/>
                  <a:ext cx="551" cy="339"/>
                </a:xfrm>
                <a:custGeom>
                  <a:avLst/>
                  <a:gdLst/>
                  <a:ahLst/>
                  <a:cxnLst>
                    <a:cxn ang="0">
                      <a:pos x="16" y="53"/>
                    </a:cxn>
                    <a:cxn ang="0">
                      <a:pos x="0" y="122"/>
                    </a:cxn>
                    <a:cxn ang="0">
                      <a:pos x="10" y="146"/>
                    </a:cxn>
                    <a:cxn ang="0">
                      <a:pos x="33" y="183"/>
                    </a:cxn>
                    <a:cxn ang="0">
                      <a:pos x="57" y="216"/>
                    </a:cxn>
                    <a:cxn ang="0">
                      <a:pos x="85" y="244"/>
                    </a:cxn>
                    <a:cxn ang="0">
                      <a:pos x="120" y="271"/>
                    </a:cxn>
                    <a:cxn ang="0">
                      <a:pos x="153" y="290"/>
                    </a:cxn>
                    <a:cxn ang="0">
                      <a:pos x="189" y="308"/>
                    </a:cxn>
                    <a:cxn ang="0">
                      <a:pos x="235" y="324"/>
                    </a:cxn>
                    <a:cxn ang="0">
                      <a:pos x="270" y="332"/>
                    </a:cxn>
                    <a:cxn ang="0">
                      <a:pos x="312" y="338"/>
                    </a:cxn>
                    <a:cxn ang="0">
                      <a:pos x="351" y="338"/>
                    </a:cxn>
                    <a:cxn ang="0">
                      <a:pos x="393" y="333"/>
                    </a:cxn>
                    <a:cxn ang="0">
                      <a:pos x="436" y="321"/>
                    </a:cxn>
                    <a:cxn ang="0">
                      <a:pos x="475" y="302"/>
                    </a:cxn>
                    <a:cxn ang="0">
                      <a:pos x="498" y="286"/>
                    </a:cxn>
                    <a:cxn ang="0">
                      <a:pos x="526" y="262"/>
                    </a:cxn>
                    <a:cxn ang="0">
                      <a:pos x="541" y="243"/>
                    </a:cxn>
                    <a:cxn ang="0">
                      <a:pos x="550" y="226"/>
                    </a:cxn>
                    <a:cxn ang="0">
                      <a:pos x="550" y="208"/>
                    </a:cxn>
                    <a:cxn ang="0">
                      <a:pos x="544" y="187"/>
                    </a:cxn>
                    <a:cxn ang="0">
                      <a:pos x="532" y="170"/>
                    </a:cxn>
                    <a:cxn ang="0">
                      <a:pos x="523" y="135"/>
                    </a:cxn>
                    <a:cxn ang="0">
                      <a:pos x="519" y="116"/>
                    </a:cxn>
                    <a:cxn ang="0">
                      <a:pos x="267" y="132"/>
                    </a:cxn>
                    <a:cxn ang="0">
                      <a:pos x="234" y="126"/>
                    </a:cxn>
                    <a:cxn ang="0">
                      <a:pos x="193" y="113"/>
                    </a:cxn>
                    <a:cxn ang="0">
                      <a:pos x="162" y="97"/>
                    </a:cxn>
                    <a:cxn ang="0">
                      <a:pos x="129" y="77"/>
                    </a:cxn>
                    <a:cxn ang="0">
                      <a:pos x="97" y="48"/>
                    </a:cxn>
                    <a:cxn ang="0">
                      <a:pos x="78" y="24"/>
                    </a:cxn>
                    <a:cxn ang="0">
                      <a:pos x="60" y="0"/>
                    </a:cxn>
                    <a:cxn ang="0">
                      <a:pos x="16" y="53"/>
                    </a:cxn>
                  </a:cxnLst>
                  <a:rect l="0" t="0" r="r" b="b"/>
                  <a:pathLst>
                    <a:path w="551" h="339">
                      <a:moveTo>
                        <a:pt x="16" y="53"/>
                      </a:moveTo>
                      <a:lnTo>
                        <a:pt x="0" y="122"/>
                      </a:lnTo>
                      <a:lnTo>
                        <a:pt x="10" y="146"/>
                      </a:lnTo>
                      <a:lnTo>
                        <a:pt x="33" y="183"/>
                      </a:lnTo>
                      <a:lnTo>
                        <a:pt x="57" y="216"/>
                      </a:lnTo>
                      <a:lnTo>
                        <a:pt x="85" y="244"/>
                      </a:lnTo>
                      <a:lnTo>
                        <a:pt x="120" y="271"/>
                      </a:lnTo>
                      <a:lnTo>
                        <a:pt x="153" y="290"/>
                      </a:lnTo>
                      <a:lnTo>
                        <a:pt x="189" y="308"/>
                      </a:lnTo>
                      <a:lnTo>
                        <a:pt x="235" y="324"/>
                      </a:lnTo>
                      <a:lnTo>
                        <a:pt x="270" y="332"/>
                      </a:lnTo>
                      <a:lnTo>
                        <a:pt x="312" y="338"/>
                      </a:lnTo>
                      <a:lnTo>
                        <a:pt x="351" y="338"/>
                      </a:lnTo>
                      <a:lnTo>
                        <a:pt x="393" y="333"/>
                      </a:lnTo>
                      <a:lnTo>
                        <a:pt x="436" y="321"/>
                      </a:lnTo>
                      <a:lnTo>
                        <a:pt x="475" y="302"/>
                      </a:lnTo>
                      <a:lnTo>
                        <a:pt x="498" y="286"/>
                      </a:lnTo>
                      <a:lnTo>
                        <a:pt x="526" y="262"/>
                      </a:lnTo>
                      <a:lnTo>
                        <a:pt x="541" y="243"/>
                      </a:lnTo>
                      <a:lnTo>
                        <a:pt x="550" y="226"/>
                      </a:lnTo>
                      <a:lnTo>
                        <a:pt x="550" y="208"/>
                      </a:lnTo>
                      <a:lnTo>
                        <a:pt x="544" y="187"/>
                      </a:lnTo>
                      <a:lnTo>
                        <a:pt x="532" y="170"/>
                      </a:lnTo>
                      <a:lnTo>
                        <a:pt x="523" y="135"/>
                      </a:lnTo>
                      <a:lnTo>
                        <a:pt x="519" y="116"/>
                      </a:lnTo>
                      <a:lnTo>
                        <a:pt x="267" y="132"/>
                      </a:lnTo>
                      <a:lnTo>
                        <a:pt x="234" y="126"/>
                      </a:lnTo>
                      <a:lnTo>
                        <a:pt x="193" y="113"/>
                      </a:lnTo>
                      <a:lnTo>
                        <a:pt x="162" y="97"/>
                      </a:lnTo>
                      <a:lnTo>
                        <a:pt x="129" y="77"/>
                      </a:lnTo>
                      <a:lnTo>
                        <a:pt x="97" y="48"/>
                      </a:lnTo>
                      <a:lnTo>
                        <a:pt x="78" y="24"/>
                      </a:lnTo>
                      <a:lnTo>
                        <a:pt x="60" y="0"/>
                      </a:lnTo>
                      <a:lnTo>
                        <a:pt x="16" y="53"/>
                      </a:lnTo>
                    </a:path>
                  </a:pathLst>
                </a:custGeom>
                <a:solidFill>
                  <a:schemeClr val="bg2">
                    <a:alpha val="50000"/>
                  </a:schemeClr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eaLnBrk="0" fontAlgn="auto" hangingPunct="0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kumimoji="0" lang="en-US" dirty="0"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37" name="Freeform 21"/>
                <p:cNvSpPr>
                  <a:spLocks/>
                </p:cNvSpPr>
                <p:nvPr/>
              </p:nvSpPr>
              <p:spPr bwMode="auto">
                <a:xfrm>
                  <a:off x="134" y="935"/>
                  <a:ext cx="475" cy="552"/>
                </a:xfrm>
                <a:custGeom>
                  <a:avLst/>
                  <a:gdLst/>
                  <a:ahLst/>
                  <a:cxnLst>
                    <a:cxn ang="0">
                      <a:pos x="474" y="0"/>
                    </a:cxn>
                    <a:cxn ang="0">
                      <a:pos x="474" y="294"/>
                    </a:cxn>
                    <a:cxn ang="0">
                      <a:pos x="446" y="291"/>
                    </a:cxn>
                    <a:cxn ang="0">
                      <a:pos x="411" y="293"/>
                    </a:cxn>
                    <a:cxn ang="0">
                      <a:pos x="353" y="299"/>
                    </a:cxn>
                    <a:cxn ang="0">
                      <a:pos x="296" y="310"/>
                    </a:cxn>
                    <a:cxn ang="0">
                      <a:pos x="243" y="323"/>
                    </a:cxn>
                    <a:cxn ang="0">
                      <a:pos x="200" y="339"/>
                    </a:cxn>
                    <a:cxn ang="0">
                      <a:pos x="149" y="364"/>
                    </a:cxn>
                    <a:cxn ang="0">
                      <a:pos x="110" y="390"/>
                    </a:cxn>
                    <a:cxn ang="0">
                      <a:pos x="81" y="415"/>
                    </a:cxn>
                    <a:cxn ang="0">
                      <a:pos x="60" y="439"/>
                    </a:cxn>
                    <a:cxn ang="0">
                      <a:pos x="47" y="461"/>
                    </a:cxn>
                    <a:cxn ang="0">
                      <a:pos x="35" y="488"/>
                    </a:cxn>
                    <a:cxn ang="0">
                      <a:pos x="30" y="513"/>
                    </a:cxn>
                    <a:cxn ang="0">
                      <a:pos x="23" y="551"/>
                    </a:cxn>
                    <a:cxn ang="0">
                      <a:pos x="17" y="518"/>
                    </a:cxn>
                    <a:cxn ang="0">
                      <a:pos x="8" y="481"/>
                    </a:cxn>
                    <a:cxn ang="0">
                      <a:pos x="5" y="453"/>
                    </a:cxn>
                    <a:cxn ang="0">
                      <a:pos x="0" y="420"/>
                    </a:cxn>
                    <a:cxn ang="0">
                      <a:pos x="2" y="393"/>
                    </a:cxn>
                    <a:cxn ang="0">
                      <a:pos x="8" y="361"/>
                    </a:cxn>
                    <a:cxn ang="0">
                      <a:pos x="15" y="317"/>
                    </a:cxn>
                    <a:cxn ang="0">
                      <a:pos x="30" y="279"/>
                    </a:cxn>
                    <a:cxn ang="0">
                      <a:pos x="50" y="238"/>
                    </a:cxn>
                    <a:cxn ang="0">
                      <a:pos x="75" y="196"/>
                    </a:cxn>
                    <a:cxn ang="0">
                      <a:pos x="111" y="152"/>
                    </a:cxn>
                    <a:cxn ang="0">
                      <a:pos x="152" y="116"/>
                    </a:cxn>
                    <a:cxn ang="0">
                      <a:pos x="188" y="87"/>
                    </a:cxn>
                    <a:cxn ang="0">
                      <a:pos x="233" y="60"/>
                    </a:cxn>
                    <a:cxn ang="0">
                      <a:pos x="279" y="40"/>
                    </a:cxn>
                    <a:cxn ang="0">
                      <a:pos x="333" y="21"/>
                    </a:cxn>
                    <a:cxn ang="0">
                      <a:pos x="380" y="10"/>
                    </a:cxn>
                    <a:cxn ang="0">
                      <a:pos x="435" y="3"/>
                    </a:cxn>
                    <a:cxn ang="0">
                      <a:pos x="474" y="0"/>
                    </a:cxn>
                  </a:cxnLst>
                  <a:rect l="0" t="0" r="r" b="b"/>
                  <a:pathLst>
                    <a:path w="475" h="552">
                      <a:moveTo>
                        <a:pt x="474" y="0"/>
                      </a:moveTo>
                      <a:lnTo>
                        <a:pt x="474" y="294"/>
                      </a:lnTo>
                      <a:lnTo>
                        <a:pt x="446" y="291"/>
                      </a:lnTo>
                      <a:lnTo>
                        <a:pt x="411" y="293"/>
                      </a:lnTo>
                      <a:lnTo>
                        <a:pt x="353" y="299"/>
                      </a:lnTo>
                      <a:lnTo>
                        <a:pt x="296" y="310"/>
                      </a:lnTo>
                      <a:lnTo>
                        <a:pt x="243" y="323"/>
                      </a:lnTo>
                      <a:lnTo>
                        <a:pt x="200" y="339"/>
                      </a:lnTo>
                      <a:lnTo>
                        <a:pt x="149" y="364"/>
                      </a:lnTo>
                      <a:lnTo>
                        <a:pt x="110" y="390"/>
                      </a:lnTo>
                      <a:lnTo>
                        <a:pt x="81" y="415"/>
                      </a:lnTo>
                      <a:lnTo>
                        <a:pt x="60" y="439"/>
                      </a:lnTo>
                      <a:lnTo>
                        <a:pt x="47" y="461"/>
                      </a:lnTo>
                      <a:lnTo>
                        <a:pt x="35" y="488"/>
                      </a:lnTo>
                      <a:lnTo>
                        <a:pt x="30" y="513"/>
                      </a:lnTo>
                      <a:lnTo>
                        <a:pt x="23" y="551"/>
                      </a:lnTo>
                      <a:lnTo>
                        <a:pt x="17" y="518"/>
                      </a:lnTo>
                      <a:lnTo>
                        <a:pt x="8" y="481"/>
                      </a:lnTo>
                      <a:lnTo>
                        <a:pt x="5" y="453"/>
                      </a:lnTo>
                      <a:lnTo>
                        <a:pt x="0" y="420"/>
                      </a:lnTo>
                      <a:lnTo>
                        <a:pt x="2" y="393"/>
                      </a:lnTo>
                      <a:lnTo>
                        <a:pt x="8" y="361"/>
                      </a:lnTo>
                      <a:lnTo>
                        <a:pt x="15" y="317"/>
                      </a:lnTo>
                      <a:lnTo>
                        <a:pt x="30" y="279"/>
                      </a:lnTo>
                      <a:lnTo>
                        <a:pt x="50" y="238"/>
                      </a:lnTo>
                      <a:lnTo>
                        <a:pt x="75" y="196"/>
                      </a:lnTo>
                      <a:lnTo>
                        <a:pt x="111" y="152"/>
                      </a:lnTo>
                      <a:lnTo>
                        <a:pt x="152" y="116"/>
                      </a:lnTo>
                      <a:lnTo>
                        <a:pt x="188" y="87"/>
                      </a:lnTo>
                      <a:lnTo>
                        <a:pt x="233" y="60"/>
                      </a:lnTo>
                      <a:lnTo>
                        <a:pt x="279" y="40"/>
                      </a:lnTo>
                      <a:lnTo>
                        <a:pt x="333" y="21"/>
                      </a:lnTo>
                      <a:lnTo>
                        <a:pt x="380" y="10"/>
                      </a:lnTo>
                      <a:lnTo>
                        <a:pt x="435" y="3"/>
                      </a:lnTo>
                      <a:lnTo>
                        <a:pt x="474" y="0"/>
                      </a:lnTo>
                    </a:path>
                  </a:pathLst>
                </a:custGeom>
                <a:solidFill>
                  <a:schemeClr val="bg2">
                    <a:alpha val="50000"/>
                  </a:schemeClr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eaLnBrk="0" fontAlgn="auto" hangingPunct="0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kumimoji="0" lang="en-US" dirty="0"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38" name="Freeform 22"/>
                <p:cNvSpPr>
                  <a:spLocks/>
                </p:cNvSpPr>
                <p:nvPr/>
              </p:nvSpPr>
              <p:spPr bwMode="auto">
                <a:xfrm>
                  <a:off x="422" y="1503"/>
                  <a:ext cx="156" cy="117"/>
                </a:xfrm>
                <a:custGeom>
                  <a:avLst/>
                  <a:gdLst/>
                  <a:ahLst/>
                  <a:cxnLst>
                    <a:cxn ang="0">
                      <a:pos x="72" y="0"/>
                    </a:cxn>
                    <a:cxn ang="0">
                      <a:pos x="21" y="19"/>
                    </a:cxn>
                    <a:cxn ang="0">
                      <a:pos x="3" y="45"/>
                    </a:cxn>
                    <a:cxn ang="0">
                      <a:pos x="0" y="70"/>
                    </a:cxn>
                    <a:cxn ang="0">
                      <a:pos x="0" y="83"/>
                    </a:cxn>
                    <a:cxn ang="0">
                      <a:pos x="9" y="99"/>
                    </a:cxn>
                    <a:cxn ang="0">
                      <a:pos x="29" y="107"/>
                    </a:cxn>
                    <a:cxn ang="0">
                      <a:pos x="50" y="113"/>
                    </a:cxn>
                    <a:cxn ang="0">
                      <a:pos x="69" y="116"/>
                    </a:cxn>
                    <a:cxn ang="0">
                      <a:pos x="86" y="116"/>
                    </a:cxn>
                    <a:cxn ang="0">
                      <a:pos x="114" y="111"/>
                    </a:cxn>
                    <a:cxn ang="0">
                      <a:pos x="134" y="106"/>
                    </a:cxn>
                    <a:cxn ang="0">
                      <a:pos x="146" y="98"/>
                    </a:cxn>
                    <a:cxn ang="0">
                      <a:pos x="153" y="89"/>
                    </a:cxn>
                    <a:cxn ang="0">
                      <a:pos x="155" y="78"/>
                    </a:cxn>
                    <a:cxn ang="0">
                      <a:pos x="153" y="60"/>
                    </a:cxn>
                    <a:cxn ang="0">
                      <a:pos x="146" y="11"/>
                    </a:cxn>
                    <a:cxn ang="0">
                      <a:pos x="72" y="0"/>
                    </a:cxn>
                  </a:cxnLst>
                  <a:rect l="0" t="0" r="r" b="b"/>
                  <a:pathLst>
                    <a:path w="156" h="117">
                      <a:moveTo>
                        <a:pt x="72" y="0"/>
                      </a:moveTo>
                      <a:lnTo>
                        <a:pt x="21" y="19"/>
                      </a:lnTo>
                      <a:lnTo>
                        <a:pt x="3" y="45"/>
                      </a:lnTo>
                      <a:lnTo>
                        <a:pt x="0" y="70"/>
                      </a:lnTo>
                      <a:lnTo>
                        <a:pt x="0" y="83"/>
                      </a:lnTo>
                      <a:lnTo>
                        <a:pt x="9" y="99"/>
                      </a:lnTo>
                      <a:lnTo>
                        <a:pt x="29" y="107"/>
                      </a:lnTo>
                      <a:lnTo>
                        <a:pt x="50" y="113"/>
                      </a:lnTo>
                      <a:lnTo>
                        <a:pt x="69" y="116"/>
                      </a:lnTo>
                      <a:lnTo>
                        <a:pt x="86" y="116"/>
                      </a:lnTo>
                      <a:lnTo>
                        <a:pt x="114" y="111"/>
                      </a:lnTo>
                      <a:lnTo>
                        <a:pt x="134" y="106"/>
                      </a:lnTo>
                      <a:lnTo>
                        <a:pt x="146" y="98"/>
                      </a:lnTo>
                      <a:lnTo>
                        <a:pt x="153" y="89"/>
                      </a:lnTo>
                      <a:lnTo>
                        <a:pt x="155" y="78"/>
                      </a:lnTo>
                      <a:lnTo>
                        <a:pt x="153" y="60"/>
                      </a:lnTo>
                      <a:lnTo>
                        <a:pt x="146" y="11"/>
                      </a:lnTo>
                      <a:lnTo>
                        <a:pt x="72" y="0"/>
                      </a:lnTo>
                    </a:path>
                  </a:pathLst>
                </a:custGeom>
                <a:solidFill>
                  <a:schemeClr val="bg2">
                    <a:alpha val="50000"/>
                  </a:schemeClr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eaLnBrk="0" fontAlgn="auto" hangingPunct="0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kumimoji="0" lang="en-US" dirty="0"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39" name="Freeform 23"/>
                <p:cNvSpPr>
                  <a:spLocks/>
                </p:cNvSpPr>
                <p:nvPr/>
              </p:nvSpPr>
              <p:spPr bwMode="auto">
                <a:xfrm>
                  <a:off x="494" y="1516"/>
                  <a:ext cx="88" cy="74"/>
                </a:xfrm>
                <a:custGeom>
                  <a:avLst/>
                  <a:gdLst/>
                  <a:ahLst/>
                  <a:cxnLst>
                    <a:cxn ang="0">
                      <a:pos x="87" y="67"/>
                    </a:cxn>
                    <a:cxn ang="0">
                      <a:pos x="76" y="0"/>
                    </a:cxn>
                    <a:cxn ang="0">
                      <a:pos x="33" y="5"/>
                    </a:cxn>
                    <a:cxn ang="0">
                      <a:pos x="0" y="8"/>
                    </a:cxn>
                    <a:cxn ang="0">
                      <a:pos x="9" y="73"/>
                    </a:cxn>
                    <a:cxn ang="0">
                      <a:pos x="12" y="57"/>
                    </a:cxn>
                    <a:cxn ang="0">
                      <a:pos x="22" y="47"/>
                    </a:cxn>
                    <a:cxn ang="0">
                      <a:pos x="40" y="43"/>
                    </a:cxn>
                    <a:cxn ang="0">
                      <a:pos x="60" y="44"/>
                    </a:cxn>
                    <a:cxn ang="0">
                      <a:pos x="76" y="51"/>
                    </a:cxn>
                    <a:cxn ang="0">
                      <a:pos x="87" y="67"/>
                    </a:cxn>
                  </a:cxnLst>
                  <a:rect l="0" t="0" r="r" b="b"/>
                  <a:pathLst>
                    <a:path w="88" h="74">
                      <a:moveTo>
                        <a:pt x="87" y="67"/>
                      </a:moveTo>
                      <a:lnTo>
                        <a:pt x="76" y="0"/>
                      </a:lnTo>
                      <a:lnTo>
                        <a:pt x="33" y="5"/>
                      </a:lnTo>
                      <a:lnTo>
                        <a:pt x="0" y="8"/>
                      </a:lnTo>
                      <a:lnTo>
                        <a:pt x="9" y="73"/>
                      </a:lnTo>
                      <a:lnTo>
                        <a:pt x="12" y="57"/>
                      </a:lnTo>
                      <a:lnTo>
                        <a:pt x="22" y="47"/>
                      </a:lnTo>
                      <a:lnTo>
                        <a:pt x="40" y="43"/>
                      </a:lnTo>
                      <a:lnTo>
                        <a:pt x="60" y="44"/>
                      </a:lnTo>
                      <a:lnTo>
                        <a:pt x="76" y="51"/>
                      </a:lnTo>
                      <a:lnTo>
                        <a:pt x="87" y="67"/>
                      </a:lnTo>
                    </a:path>
                  </a:pathLst>
                </a:custGeom>
                <a:solidFill>
                  <a:schemeClr val="bg2">
                    <a:alpha val="50000"/>
                  </a:schemeClr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eaLnBrk="0" fontAlgn="auto" hangingPunct="0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kumimoji="0" lang="en-US" dirty="0"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40" name="Freeform 24"/>
                <p:cNvSpPr>
                  <a:spLocks/>
                </p:cNvSpPr>
                <p:nvPr/>
              </p:nvSpPr>
              <p:spPr bwMode="auto">
                <a:xfrm>
                  <a:off x="386" y="1295"/>
                  <a:ext cx="319" cy="286"/>
                </a:xfrm>
                <a:custGeom>
                  <a:avLst/>
                  <a:gdLst/>
                  <a:ahLst/>
                  <a:cxnLst>
                    <a:cxn ang="0">
                      <a:pos x="317" y="275"/>
                    </a:cxn>
                    <a:cxn ang="0">
                      <a:pos x="315" y="254"/>
                    </a:cxn>
                    <a:cxn ang="0">
                      <a:pos x="306" y="235"/>
                    </a:cxn>
                    <a:cxn ang="0">
                      <a:pos x="299" y="219"/>
                    </a:cxn>
                    <a:cxn ang="0">
                      <a:pos x="294" y="194"/>
                    </a:cxn>
                    <a:cxn ang="0">
                      <a:pos x="288" y="161"/>
                    </a:cxn>
                    <a:cxn ang="0">
                      <a:pos x="284" y="126"/>
                    </a:cxn>
                    <a:cxn ang="0">
                      <a:pos x="281" y="94"/>
                    </a:cxn>
                    <a:cxn ang="0">
                      <a:pos x="279" y="67"/>
                    </a:cxn>
                    <a:cxn ang="0">
                      <a:pos x="278" y="43"/>
                    </a:cxn>
                    <a:cxn ang="0">
                      <a:pos x="270" y="29"/>
                    </a:cxn>
                    <a:cxn ang="0">
                      <a:pos x="255" y="16"/>
                    </a:cxn>
                    <a:cxn ang="0">
                      <a:pos x="240" y="9"/>
                    </a:cxn>
                    <a:cxn ang="0">
                      <a:pos x="216" y="2"/>
                    </a:cxn>
                    <a:cxn ang="0">
                      <a:pos x="189" y="0"/>
                    </a:cxn>
                    <a:cxn ang="0">
                      <a:pos x="147" y="0"/>
                    </a:cxn>
                    <a:cxn ang="0">
                      <a:pos x="110" y="2"/>
                    </a:cxn>
                    <a:cxn ang="0">
                      <a:pos x="74" y="9"/>
                    </a:cxn>
                    <a:cxn ang="0">
                      <a:pos x="41" y="21"/>
                    </a:cxn>
                    <a:cxn ang="0">
                      <a:pos x="20" y="35"/>
                    </a:cxn>
                    <a:cxn ang="0">
                      <a:pos x="8" y="47"/>
                    </a:cxn>
                    <a:cxn ang="0">
                      <a:pos x="0" y="61"/>
                    </a:cxn>
                    <a:cxn ang="0">
                      <a:pos x="2" y="75"/>
                    </a:cxn>
                    <a:cxn ang="0">
                      <a:pos x="5" y="89"/>
                    </a:cxn>
                    <a:cxn ang="0">
                      <a:pos x="15" y="104"/>
                    </a:cxn>
                    <a:cxn ang="0">
                      <a:pos x="23" y="123"/>
                    </a:cxn>
                    <a:cxn ang="0">
                      <a:pos x="27" y="149"/>
                    </a:cxn>
                    <a:cxn ang="0">
                      <a:pos x="30" y="176"/>
                    </a:cxn>
                    <a:cxn ang="0">
                      <a:pos x="35" y="200"/>
                    </a:cxn>
                    <a:cxn ang="0">
                      <a:pos x="36" y="235"/>
                    </a:cxn>
                    <a:cxn ang="0">
                      <a:pos x="38" y="265"/>
                    </a:cxn>
                    <a:cxn ang="0">
                      <a:pos x="38" y="285"/>
                    </a:cxn>
                    <a:cxn ang="0">
                      <a:pos x="48" y="260"/>
                    </a:cxn>
                    <a:cxn ang="0">
                      <a:pos x="68" y="248"/>
                    </a:cxn>
                    <a:cxn ang="0">
                      <a:pos x="86" y="241"/>
                    </a:cxn>
                    <a:cxn ang="0">
                      <a:pos x="108" y="236"/>
                    </a:cxn>
                    <a:cxn ang="0">
                      <a:pos x="143" y="229"/>
                    </a:cxn>
                    <a:cxn ang="0">
                      <a:pos x="177" y="228"/>
                    </a:cxn>
                    <a:cxn ang="0">
                      <a:pos x="197" y="228"/>
                    </a:cxn>
                    <a:cxn ang="0">
                      <a:pos x="228" y="230"/>
                    </a:cxn>
                    <a:cxn ang="0">
                      <a:pos x="264" y="237"/>
                    </a:cxn>
                    <a:cxn ang="0">
                      <a:pos x="287" y="246"/>
                    </a:cxn>
                    <a:cxn ang="0">
                      <a:pos x="302" y="255"/>
                    </a:cxn>
                    <a:cxn ang="0">
                      <a:pos x="318" y="268"/>
                    </a:cxn>
                  </a:cxnLst>
                  <a:rect l="0" t="0" r="r" b="b"/>
                  <a:pathLst>
                    <a:path w="319" h="286">
                      <a:moveTo>
                        <a:pt x="317" y="275"/>
                      </a:moveTo>
                      <a:lnTo>
                        <a:pt x="315" y="254"/>
                      </a:lnTo>
                      <a:lnTo>
                        <a:pt x="306" y="235"/>
                      </a:lnTo>
                      <a:lnTo>
                        <a:pt x="299" y="219"/>
                      </a:lnTo>
                      <a:lnTo>
                        <a:pt x="294" y="194"/>
                      </a:lnTo>
                      <a:lnTo>
                        <a:pt x="288" y="161"/>
                      </a:lnTo>
                      <a:lnTo>
                        <a:pt x="284" y="126"/>
                      </a:lnTo>
                      <a:lnTo>
                        <a:pt x="281" y="94"/>
                      </a:lnTo>
                      <a:lnTo>
                        <a:pt x="279" y="67"/>
                      </a:lnTo>
                      <a:lnTo>
                        <a:pt x="278" y="43"/>
                      </a:lnTo>
                      <a:lnTo>
                        <a:pt x="270" y="29"/>
                      </a:lnTo>
                      <a:lnTo>
                        <a:pt x="255" y="16"/>
                      </a:lnTo>
                      <a:lnTo>
                        <a:pt x="240" y="9"/>
                      </a:lnTo>
                      <a:lnTo>
                        <a:pt x="216" y="2"/>
                      </a:lnTo>
                      <a:lnTo>
                        <a:pt x="189" y="0"/>
                      </a:lnTo>
                      <a:lnTo>
                        <a:pt x="147" y="0"/>
                      </a:lnTo>
                      <a:lnTo>
                        <a:pt x="110" y="2"/>
                      </a:lnTo>
                      <a:lnTo>
                        <a:pt x="74" y="9"/>
                      </a:lnTo>
                      <a:lnTo>
                        <a:pt x="41" y="21"/>
                      </a:lnTo>
                      <a:lnTo>
                        <a:pt x="20" y="35"/>
                      </a:lnTo>
                      <a:lnTo>
                        <a:pt x="8" y="47"/>
                      </a:lnTo>
                      <a:lnTo>
                        <a:pt x="0" y="61"/>
                      </a:lnTo>
                      <a:lnTo>
                        <a:pt x="2" y="75"/>
                      </a:lnTo>
                      <a:lnTo>
                        <a:pt x="5" y="89"/>
                      </a:lnTo>
                      <a:lnTo>
                        <a:pt x="15" y="104"/>
                      </a:lnTo>
                      <a:lnTo>
                        <a:pt x="23" y="123"/>
                      </a:lnTo>
                      <a:lnTo>
                        <a:pt x="27" y="149"/>
                      </a:lnTo>
                      <a:lnTo>
                        <a:pt x="30" y="176"/>
                      </a:lnTo>
                      <a:lnTo>
                        <a:pt x="35" y="200"/>
                      </a:lnTo>
                      <a:lnTo>
                        <a:pt x="36" y="235"/>
                      </a:lnTo>
                      <a:lnTo>
                        <a:pt x="38" y="265"/>
                      </a:lnTo>
                      <a:lnTo>
                        <a:pt x="38" y="285"/>
                      </a:lnTo>
                      <a:lnTo>
                        <a:pt x="48" y="260"/>
                      </a:lnTo>
                      <a:lnTo>
                        <a:pt x="68" y="248"/>
                      </a:lnTo>
                      <a:lnTo>
                        <a:pt x="86" y="241"/>
                      </a:lnTo>
                      <a:lnTo>
                        <a:pt x="108" y="236"/>
                      </a:lnTo>
                      <a:lnTo>
                        <a:pt x="143" y="229"/>
                      </a:lnTo>
                      <a:lnTo>
                        <a:pt x="177" y="228"/>
                      </a:lnTo>
                      <a:lnTo>
                        <a:pt x="197" y="228"/>
                      </a:lnTo>
                      <a:lnTo>
                        <a:pt x="228" y="230"/>
                      </a:lnTo>
                      <a:lnTo>
                        <a:pt x="264" y="237"/>
                      </a:lnTo>
                      <a:lnTo>
                        <a:pt x="287" y="246"/>
                      </a:lnTo>
                      <a:lnTo>
                        <a:pt x="302" y="255"/>
                      </a:lnTo>
                      <a:lnTo>
                        <a:pt x="318" y="268"/>
                      </a:lnTo>
                    </a:path>
                  </a:pathLst>
                </a:custGeom>
                <a:solidFill>
                  <a:schemeClr val="bg2">
                    <a:alpha val="50000"/>
                  </a:schemeClr>
                </a:solidFill>
                <a:ln w="9525" cap="rnd">
                  <a:noFill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pPr eaLnBrk="0" fontAlgn="auto" hangingPunct="0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kumimoji="0" lang="en-US" dirty="0"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41" name="Freeform 25"/>
                <p:cNvSpPr>
                  <a:spLocks/>
                </p:cNvSpPr>
                <p:nvPr/>
              </p:nvSpPr>
              <p:spPr bwMode="auto">
                <a:xfrm>
                  <a:off x="5101" y="1353"/>
                  <a:ext cx="551" cy="335"/>
                </a:xfrm>
                <a:custGeom>
                  <a:avLst/>
                  <a:gdLst/>
                  <a:ahLst/>
                  <a:cxnLst>
                    <a:cxn ang="0">
                      <a:pos x="534" y="48"/>
                    </a:cxn>
                    <a:cxn ang="0">
                      <a:pos x="550" y="117"/>
                    </a:cxn>
                    <a:cxn ang="0">
                      <a:pos x="540" y="142"/>
                    </a:cxn>
                    <a:cxn ang="0">
                      <a:pos x="517" y="179"/>
                    </a:cxn>
                    <a:cxn ang="0">
                      <a:pos x="493" y="212"/>
                    </a:cxn>
                    <a:cxn ang="0">
                      <a:pos x="465" y="239"/>
                    </a:cxn>
                    <a:cxn ang="0">
                      <a:pos x="430" y="267"/>
                    </a:cxn>
                    <a:cxn ang="0">
                      <a:pos x="397" y="286"/>
                    </a:cxn>
                    <a:cxn ang="0">
                      <a:pos x="361" y="304"/>
                    </a:cxn>
                    <a:cxn ang="0">
                      <a:pos x="315" y="320"/>
                    </a:cxn>
                    <a:cxn ang="0">
                      <a:pos x="280" y="328"/>
                    </a:cxn>
                    <a:cxn ang="0">
                      <a:pos x="238" y="334"/>
                    </a:cxn>
                    <a:cxn ang="0">
                      <a:pos x="199" y="334"/>
                    </a:cxn>
                    <a:cxn ang="0">
                      <a:pos x="157" y="329"/>
                    </a:cxn>
                    <a:cxn ang="0">
                      <a:pos x="114" y="317"/>
                    </a:cxn>
                    <a:cxn ang="0">
                      <a:pos x="75" y="298"/>
                    </a:cxn>
                    <a:cxn ang="0">
                      <a:pos x="52" y="282"/>
                    </a:cxn>
                    <a:cxn ang="0">
                      <a:pos x="24" y="258"/>
                    </a:cxn>
                    <a:cxn ang="0">
                      <a:pos x="9" y="238"/>
                    </a:cxn>
                    <a:cxn ang="0">
                      <a:pos x="0" y="222"/>
                    </a:cxn>
                    <a:cxn ang="0">
                      <a:pos x="0" y="204"/>
                    </a:cxn>
                    <a:cxn ang="0">
                      <a:pos x="6" y="182"/>
                    </a:cxn>
                    <a:cxn ang="0">
                      <a:pos x="18" y="166"/>
                    </a:cxn>
                    <a:cxn ang="0">
                      <a:pos x="27" y="131"/>
                    </a:cxn>
                    <a:cxn ang="0">
                      <a:pos x="31" y="112"/>
                    </a:cxn>
                    <a:cxn ang="0">
                      <a:pos x="283" y="128"/>
                    </a:cxn>
                    <a:cxn ang="0">
                      <a:pos x="316" y="122"/>
                    </a:cxn>
                    <a:cxn ang="0">
                      <a:pos x="357" y="109"/>
                    </a:cxn>
                    <a:cxn ang="0">
                      <a:pos x="388" y="93"/>
                    </a:cxn>
                    <a:cxn ang="0">
                      <a:pos x="421" y="73"/>
                    </a:cxn>
                    <a:cxn ang="0">
                      <a:pos x="453" y="44"/>
                    </a:cxn>
                    <a:cxn ang="0">
                      <a:pos x="472" y="19"/>
                    </a:cxn>
                    <a:cxn ang="0">
                      <a:pos x="486" y="0"/>
                    </a:cxn>
                    <a:cxn ang="0">
                      <a:pos x="534" y="48"/>
                    </a:cxn>
                  </a:cxnLst>
                  <a:rect l="0" t="0" r="r" b="b"/>
                  <a:pathLst>
                    <a:path w="551" h="335">
                      <a:moveTo>
                        <a:pt x="534" y="48"/>
                      </a:moveTo>
                      <a:lnTo>
                        <a:pt x="550" y="117"/>
                      </a:lnTo>
                      <a:lnTo>
                        <a:pt x="540" y="142"/>
                      </a:lnTo>
                      <a:lnTo>
                        <a:pt x="517" y="179"/>
                      </a:lnTo>
                      <a:lnTo>
                        <a:pt x="493" y="212"/>
                      </a:lnTo>
                      <a:lnTo>
                        <a:pt x="465" y="239"/>
                      </a:lnTo>
                      <a:lnTo>
                        <a:pt x="430" y="267"/>
                      </a:lnTo>
                      <a:lnTo>
                        <a:pt x="397" y="286"/>
                      </a:lnTo>
                      <a:lnTo>
                        <a:pt x="361" y="304"/>
                      </a:lnTo>
                      <a:lnTo>
                        <a:pt x="315" y="320"/>
                      </a:lnTo>
                      <a:lnTo>
                        <a:pt x="280" y="328"/>
                      </a:lnTo>
                      <a:lnTo>
                        <a:pt x="238" y="334"/>
                      </a:lnTo>
                      <a:lnTo>
                        <a:pt x="199" y="334"/>
                      </a:lnTo>
                      <a:lnTo>
                        <a:pt x="157" y="329"/>
                      </a:lnTo>
                      <a:lnTo>
                        <a:pt x="114" y="317"/>
                      </a:lnTo>
                      <a:lnTo>
                        <a:pt x="75" y="298"/>
                      </a:lnTo>
                      <a:lnTo>
                        <a:pt x="52" y="282"/>
                      </a:lnTo>
                      <a:lnTo>
                        <a:pt x="24" y="258"/>
                      </a:lnTo>
                      <a:lnTo>
                        <a:pt x="9" y="238"/>
                      </a:lnTo>
                      <a:lnTo>
                        <a:pt x="0" y="222"/>
                      </a:lnTo>
                      <a:lnTo>
                        <a:pt x="0" y="204"/>
                      </a:lnTo>
                      <a:lnTo>
                        <a:pt x="6" y="182"/>
                      </a:lnTo>
                      <a:lnTo>
                        <a:pt x="18" y="166"/>
                      </a:lnTo>
                      <a:lnTo>
                        <a:pt x="27" y="131"/>
                      </a:lnTo>
                      <a:lnTo>
                        <a:pt x="31" y="112"/>
                      </a:lnTo>
                      <a:lnTo>
                        <a:pt x="283" y="128"/>
                      </a:lnTo>
                      <a:lnTo>
                        <a:pt x="316" y="122"/>
                      </a:lnTo>
                      <a:lnTo>
                        <a:pt x="357" y="109"/>
                      </a:lnTo>
                      <a:lnTo>
                        <a:pt x="388" y="93"/>
                      </a:lnTo>
                      <a:lnTo>
                        <a:pt x="421" y="73"/>
                      </a:lnTo>
                      <a:lnTo>
                        <a:pt x="453" y="44"/>
                      </a:lnTo>
                      <a:lnTo>
                        <a:pt x="472" y="19"/>
                      </a:lnTo>
                      <a:lnTo>
                        <a:pt x="486" y="0"/>
                      </a:lnTo>
                      <a:lnTo>
                        <a:pt x="534" y="48"/>
                      </a:lnTo>
                    </a:path>
                  </a:pathLst>
                </a:custGeom>
                <a:solidFill>
                  <a:schemeClr val="bg2">
                    <a:alpha val="50000"/>
                  </a:schemeClr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eaLnBrk="0" fontAlgn="auto" hangingPunct="0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kumimoji="0" lang="en-US" dirty="0"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42" name="Freeform 26"/>
                <p:cNvSpPr>
                  <a:spLocks/>
                </p:cNvSpPr>
                <p:nvPr/>
              </p:nvSpPr>
              <p:spPr bwMode="auto">
                <a:xfrm>
                  <a:off x="5197" y="935"/>
                  <a:ext cx="475" cy="552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294"/>
                    </a:cxn>
                    <a:cxn ang="0">
                      <a:pos x="28" y="291"/>
                    </a:cxn>
                    <a:cxn ang="0">
                      <a:pos x="63" y="293"/>
                    </a:cxn>
                    <a:cxn ang="0">
                      <a:pos x="121" y="299"/>
                    </a:cxn>
                    <a:cxn ang="0">
                      <a:pos x="178" y="310"/>
                    </a:cxn>
                    <a:cxn ang="0">
                      <a:pos x="231" y="323"/>
                    </a:cxn>
                    <a:cxn ang="0">
                      <a:pos x="274" y="339"/>
                    </a:cxn>
                    <a:cxn ang="0">
                      <a:pos x="325" y="364"/>
                    </a:cxn>
                    <a:cxn ang="0">
                      <a:pos x="364" y="390"/>
                    </a:cxn>
                    <a:cxn ang="0">
                      <a:pos x="393" y="415"/>
                    </a:cxn>
                    <a:cxn ang="0">
                      <a:pos x="414" y="439"/>
                    </a:cxn>
                    <a:cxn ang="0">
                      <a:pos x="427" y="461"/>
                    </a:cxn>
                    <a:cxn ang="0">
                      <a:pos x="439" y="488"/>
                    </a:cxn>
                    <a:cxn ang="0">
                      <a:pos x="444" y="513"/>
                    </a:cxn>
                    <a:cxn ang="0">
                      <a:pos x="451" y="551"/>
                    </a:cxn>
                    <a:cxn ang="0">
                      <a:pos x="457" y="518"/>
                    </a:cxn>
                    <a:cxn ang="0">
                      <a:pos x="466" y="481"/>
                    </a:cxn>
                    <a:cxn ang="0">
                      <a:pos x="469" y="453"/>
                    </a:cxn>
                    <a:cxn ang="0">
                      <a:pos x="474" y="420"/>
                    </a:cxn>
                    <a:cxn ang="0">
                      <a:pos x="472" y="393"/>
                    </a:cxn>
                    <a:cxn ang="0">
                      <a:pos x="466" y="361"/>
                    </a:cxn>
                    <a:cxn ang="0">
                      <a:pos x="459" y="317"/>
                    </a:cxn>
                    <a:cxn ang="0">
                      <a:pos x="444" y="279"/>
                    </a:cxn>
                    <a:cxn ang="0">
                      <a:pos x="424" y="238"/>
                    </a:cxn>
                    <a:cxn ang="0">
                      <a:pos x="399" y="196"/>
                    </a:cxn>
                    <a:cxn ang="0">
                      <a:pos x="363" y="152"/>
                    </a:cxn>
                    <a:cxn ang="0">
                      <a:pos x="322" y="116"/>
                    </a:cxn>
                    <a:cxn ang="0">
                      <a:pos x="286" y="87"/>
                    </a:cxn>
                    <a:cxn ang="0">
                      <a:pos x="241" y="60"/>
                    </a:cxn>
                    <a:cxn ang="0">
                      <a:pos x="195" y="40"/>
                    </a:cxn>
                    <a:cxn ang="0">
                      <a:pos x="141" y="21"/>
                    </a:cxn>
                    <a:cxn ang="0">
                      <a:pos x="94" y="10"/>
                    </a:cxn>
                    <a:cxn ang="0">
                      <a:pos x="39" y="3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475" h="552">
                      <a:moveTo>
                        <a:pt x="0" y="0"/>
                      </a:moveTo>
                      <a:lnTo>
                        <a:pt x="0" y="294"/>
                      </a:lnTo>
                      <a:lnTo>
                        <a:pt x="28" y="291"/>
                      </a:lnTo>
                      <a:lnTo>
                        <a:pt x="63" y="293"/>
                      </a:lnTo>
                      <a:lnTo>
                        <a:pt x="121" y="299"/>
                      </a:lnTo>
                      <a:lnTo>
                        <a:pt x="178" y="310"/>
                      </a:lnTo>
                      <a:lnTo>
                        <a:pt x="231" y="323"/>
                      </a:lnTo>
                      <a:lnTo>
                        <a:pt x="274" y="339"/>
                      </a:lnTo>
                      <a:lnTo>
                        <a:pt x="325" y="364"/>
                      </a:lnTo>
                      <a:lnTo>
                        <a:pt x="364" y="390"/>
                      </a:lnTo>
                      <a:lnTo>
                        <a:pt x="393" y="415"/>
                      </a:lnTo>
                      <a:lnTo>
                        <a:pt x="414" y="439"/>
                      </a:lnTo>
                      <a:lnTo>
                        <a:pt x="427" y="461"/>
                      </a:lnTo>
                      <a:lnTo>
                        <a:pt x="439" y="488"/>
                      </a:lnTo>
                      <a:lnTo>
                        <a:pt x="444" y="513"/>
                      </a:lnTo>
                      <a:lnTo>
                        <a:pt x="451" y="551"/>
                      </a:lnTo>
                      <a:lnTo>
                        <a:pt x="457" y="518"/>
                      </a:lnTo>
                      <a:lnTo>
                        <a:pt x="466" y="481"/>
                      </a:lnTo>
                      <a:lnTo>
                        <a:pt x="469" y="453"/>
                      </a:lnTo>
                      <a:lnTo>
                        <a:pt x="474" y="420"/>
                      </a:lnTo>
                      <a:lnTo>
                        <a:pt x="472" y="393"/>
                      </a:lnTo>
                      <a:lnTo>
                        <a:pt x="466" y="361"/>
                      </a:lnTo>
                      <a:lnTo>
                        <a:pt x="459" y="317"/>
                      </a:lnTo>
                      <a:lnTo>
                        <a:pt x="444" y="279"/>
                      </a:lnTo>
                      <a:lnTo>
                        <a:pt x="424" y="238"/>
                      </a:lnTo>
                      <a:lnTo>
                        <a:pt x="399" y="196"/>
                      </a:lnTo>
                      <a:lnTo>
                        <a:pt x="363" y="152"/>
                      </a:lnTo>
                      <a:lnTo>
                        <a:pt x="322" y="116"/>
                      </a:lnTo>
                      <a:lnTo>
                        <a:pt x="286" y="87"/>
                      </a:lnTo>
                      <a:lnTo>
                        <a:pt x="241" y="60"/>
                      </a:lnTo>
                      <a:lnTo>
                        <a:pt x="195" y="40"/>
                      </a:lnTo>
                      <a:lnTo>
                        <a:pt x="141" y="21"/>
                      </a:lnTo>
                      <a:lnTo>
                        <a:pt x="94" y="10"/>
                      </a:lnTo>
                      <a:lnTo>
                        <a:pt x="39" y="3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chemeClr val="bg2">
                    <a:alpha val="50000"/>
                  </a:schemeClr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eaLnBrk="0" fontAlgn="auto" hangingPunct="0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kumimoji="0" lang="en-US" dirty="0"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43" name="Freeform 27"/>
                <p:cNvSpPr>
                  <a:spLocks/>
                </p:cNvSpPr>
                <p:nvPr/>
              </p:nvSpPr>
              <p:spPr bwMode="auto">
                <a:xfrm>
                  <a:off x="5228" y="1503"/>
                  <a:ext cx="156" cy="117"/>
                </a:xfrm>
                <a:custGeom>
                  <a:avLst/>
                  <a:gdLst/>
                  <a:ahLst/>
                  <a:cxnLst>
                    <a:cxn ang="0">
                      <a:pos x="83" y="0"/>
                    </a:cxn>
                    <a:cxn ang="0">
                      <a:pos x="134" y="19"/>
                    </a:cxn>
                    <a:cxn ang="0">
                      <a:pos x="152" y="45"/>
                    </a:cxn>
                    <a:cxn ang="0">
                      <a:pos x="155" y="70"/>
                    </a:cxn>
                    <a:cxn ang="0">
                      <a:pos x="155" y="83"/>
                    </a:cxn>
                    <a:cxn ang="0">
                      <a:pos x="146" y="99"/>
                    </a:cxn>
                    <a:cxn ang="0">
                      <a:pos x="126" y="107"/>
                    </a:cxn>
                    <a:cxn ang="0">
                      <a:pos x="105" y="113"/>
                    </a:cxn>
                    <a:cxn ang="0">
                      <a:pos x="86" y="116"/>
                    </a:cxn>
                    <a:cxn ang="0">
                      <a:pos x="69" y="116"/>
                    </a:cxn>
                    <a:cxn ang="0">
                      <a:pos x="41" y="111"/>
                    </a:cxn>
                    <a:cxn ang="0">
                      <a:pos x="21" y="106"/>
                    </a:cxn>
                    <a:cxn ang="0">
                      <a:pos x="9" y="98"/>
                    </a:cxn>
                    <a:cxn ang="0">
                      <a:pos x="2" y="89"/>
                    </a:cxn>
                    <a:cxn ang="0">
                      <a:pos x="0" y="78"/>
                    </a:cxn>
                    <a:cxn ang="0">
                      <a:pos x="2" y="60"/>
                    </a:cxn>
                    <a:cxn ang="0">
                      <a:pos x="9" y="11"/>
                    </a:cxn>
                    <a:cxn ang="0">
                      <a:pos x="83" y="0"/>
                    </a:cxn>
                  </a:cxnLst>
                  <a:rect l="0" t="0" r="r" b="b"/>
                  <a:pathLst>
                    <a:path w="156" h="117">
                      <a:moveTo>
                        <a:pt x="83" y="0"/>
                      </a:moveTo>
                      <a:lnTo>
                        <a:pt x="134" y="19"/>
                      </a:lnTo>
                      <a:lnTo>
                        <a:pt x="152" y="45"/>
                      </a:lnTo>
                      <a:lnTo>
                        <a:pt x="155" y="70"/>
                      </a:lnTo>
                      <a:lnTo>
                        <a:pt x="155" y="83"/>
                      </a:lnTo>
                      <a:lnTo>
                        <a:pt x="146" y="99"/>
                      </a:lnTo>
                      <a:lnTo>
                        <a:pt x="126" y="107"/>
                      </a:lnTo>
                      <a:lnTo>
                        <a:pt x="105" y="113"/>
                      </a:lnTo>
                      <a:lnTo>
                        <a:pt x="86" y="116"/>
                      </a:lnTo>
                      <a:lnTo>
                        <a:pt x="69" y="116"/>
                      </a:lnTo>
                      <a:lnTo>
                        <a:pt x="41" y="111"/>
                      </a:lnTo>
                      <a:lnTo>
                        <a:pt x="21" y="106"/>
                      </a:lnTo>
                      <a:lnTo>
                        <a:pt x="9" y="98"/>
                      </a:lnTo>
                      <a:lnTo>
                        <a:pt x="2" y="89"/>
                      </a:lnTo>
                      <a:lnTo>
                        <a:pt x="0" y="78"/>
                      </a:lnTo>
                      <a:lnTo>
                        <a:pt x="2" y="60"/>
                      </a:lnTo>
                      <a:lnTo>
                        <a:pt x="9" y="11"/>
                      </a:lnTo>
                      <a:lnTo>
                        <a:pt x="83" y="0"/>
                      </a:lnTo>
                    </a:path>
                  </a:pathLst>
                </a:custGeom>
                <a:solidFill>
                  <a:schemeClr val="bg2">
                    <a:alpha val="50000"/>
                  </a:schemeClr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eaLnBrk="0" fontAlgn="auto" hangingPunct="0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kumimoji="0" lang="en-US" dirty="0"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44" name="Freeform 28"/>
                <p:cNvSpPr>
                  <a:spLocks/>
                </p:cNvSpPr>
                <p:nvPr/>
              </p:nvSpPr>
              <p:spPr bwMode="auto">
                <a:xfrm>
                  <a:off x="5224" y="1515"/>
                  <a:ext cx="88" cy="75"/>
                </a:xfrm>
                <a:custGeom>
                  <a:avLst/>
                  <a:gdLst/>
                  <a:ahLst/>
                  <a:cxnLst>
                    <a:cxn ang="0">
                      <a:pos x="0" y="69"/>
                    </a:cxn>
                    <a:cxn ang="0">
                      <a:pos x="11" y="0"/>
                    </a:cxn>
                    <a:cxn ang="0">
                      <a:pos x="54" y="5"/>
                    </a:cxn>
                    <a:cxn ang="0">
                      <a:pos x="87" y="9"/>
                    </a:cxn>
                    <a:cxn ang="0">
                      <a:pos x="78" y="74"/>
                    </a:cxn>
                    <a:cxn ang="0">
                      <a:pos x="75" y="59"/>
                    </a:cxn>
                    <a:cxn ang="0">
                      <a:pos x="65" y="48"/>
                    </a:cxn>
                    <a:cxn ang="0">
                      <a:pos x="47" y="44"/>
                    </a:cxn>
                    <a:cxn ang="0">
                      <a:pos x="27" y="45"/>
                    </a:cxn>
                    <a:cxn ang="0">
                      <a:pos x="11" y="52"/>
                    </a:cxn>
                    <a:cxn ang="0">
                      <a:pos x="0" y="69"/>
                    </a:cxn>
                  </a:cxnLst>
                  <a:rect l="0" t="0" r="r" b="b"/>
                  <a:pathLst>
                    <a:path w="88" h="75">
                      <a:moveTo>
                        <a:pt x="0" y="69"/>
                      </a:moveTo>
                      <a:lnTo>
                        <a:pt x="11" y="0"/>
                      </a:lnTo>
                      <a:lnTo>
                        <a:pt x="54" y="5"/>
                      </a:lnTo>
                      <a:lnTo>
                        <a:pt x="87" y="9"/>
                      </a:lnTo>
                      <a:lnTo>
                        <a:pt x="78" y="74"/>
                      </a:lnTo>
                      <a:lnTo>
                        <a:pt x="75" y="59"/>
                      </a:lnTo>
                      <a:lnTo>
                        <a:pt x="65" y="48"/>
                      </a:lnTo>
                      <a:lnTo>
                        <a:pt x="47" y="44"/>
                      </a:lnTo>
                      <a:lnTo>
                        <a:pt x="27" y="45"/>
                      </a:lnTo>
                      <a:lnTo>
                        <a:pt x="11" y="52"/>
                      </a:lnTo>
                      <a:lnTo>
                        <a:pt x="0" y="69"/>
                      </a:lnTo>
                    </a:path>
                  </a:pathLst>
                </a:custGeom>
                <a:solidFill>
                  <a:schemeClr val="bg2">
                    <a:alpha val="50000"/>
                  </a:schemeClr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eaLnBrk="0" fontAlgn="auto" hangingPunct="0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kumimoji="0" lang="en-US" dirty="0"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45" name="Freeform 29"/>
                <p:cNvSpPr>
                  <a:spLocks/>
                </p:cNvSpPr>
                <p:nvPr/>
              </p:nvSpPr>
              <p:spPr bwMode="auto">
                <a:xfrm>
                  <a:off x="5101" y="1295"/>
                  <a:ext cx="319" cy="286"/>
                </a:xfrm>
                <a:custGeom>
                  <a:avLst/>
                  <a:gdLst/>
                  <a:ahLst/>
                  <a:cxnLst>
                    <a:cxn ang="0">
                      <a:pos x="1" y="275"/>
                    </a:cxn>
                    <a:cxn ang="0">
                      <a:pos x="3" y="254"/>
                    </a:cxn>
                    <a:cxn ang="0">
                      <a:pos x="12" y="235"/>
                    </a:cxn>
                    <a:cxn ang="0">
                      <a:pos x="19" y="219"/>
                    </a:cxn>
                    <a:cxn ang="0">
                      <a:pos x="24" y="194"/>
                    </a:cxn>
                    <a:cxn ang="0">
                      <a:pos x="30" y="161"/>
                    </a:cxn>
                    <a:cxn ang="0">
                      <a:pos x="34" y="126"/>
                    </a:cxn>
                    <a:cxn ang="0">
                      <a:pos x="37" y="94"/>
                    </a:cxn>
                    <a:cxn ang="0">
                      <a:pos x="39" y="67"/>
                    </a:cxn>
                    <a:cxn ang="0">
                      <a:pos x="40" y="43"/>
                    </a:cxn>
                    <a:cxn ang="0">
                      <a:pos x="48" y="29"/>
                    </a:cxn>
                    <a:cxn ang="0">
                      <a:pos x="63" y="16"/>
                    </a:cxn>
                    <a:cxn ang="0">
                      <a:pos x="78" y="9"/>
                    </a:cxn>
                    <a:cxn ang="0">
                      <a:pos x="102" y="2"/>
                    </a:cxn>
                    <a:cxn ang="0">
                      <a:pos x="129" y="0"/>
                    </a:cxn>
                    <a:cxn ang="0">
                      <a:pos x="171" y="0"/>
                    </a:cxn>
                    <a:cxn ang="0">
                      <a:pos x="208" y="2"/>
                    </a:cxn>
                    <a:cxn ang="0">
                      <a:pos x="244" y="9"/>
                    </a:cxn>
                    <a:cxn ang="0">
                      <a:pos x="277" y="21"/>
                    </a:cxn>
                    <a:cxn ang="0">
                      <a:pos x="298" y="35"/>
                    </a:cxn>
                    <a:cxn ang="0">
                      <a:pos x="310" y="47"/>
                    </a:cxn>
                    <a:cxn ang="0">
                      <a:pos x="318" y="61"/>
                    </a:cxn>
                    <a:cxn ang="0">
                      <a:pos x="316" y="75"/>
                    </a:cxn>
                    <a:cxn ang="0">
                      <a:pos x="313" y="89"/>
                    </a:cxn>
                    <a:cxn ang="0">
                      <a:pos x="303" y="104"/>
                    </a:cxn>
                    <a:cxn ang="0">
                      <a:pos x="295" y="123"/>
                    </a:cxn>
                    <a:cxn ang="0">
                      <a:pos x="291" y="149"/>
                    </a:cxn>
                    <a:cxn ang="0">
                      <a:pos x="288" y="176"/>
                    </a:cxn>
                    <a:cxn ang="0">
                      <a:pos x="283" y="200"/>
                    </a:cxn>
                    <a:cxn ang="0">
                      <a:pos x="282" y="235"/>
                    </a:cxn>
                    <a:cxn ang="0">
                      <a:pos x="280" y="265"/>
                    </a:cxn>
                    <a:cxn ang="0">
                      <a:pos x="280" y="285"/>
                    </a:cxn>
                    <a:cxn ang="0">
                      <a:pos x="270" y="260"/>
                    </a:cxn>
                    <a:cxn ang="0">
                      <a:pos x="250" y="248"/>
                    </a:cxn>
                    <a:cxn ang="0">
                      <a:pos x="232" y="241"/>
                    </a:cxn>
                    <a:cxn ang="0">
                      <a:pos x="210" y="236"/>
                    </a:cxn>
                    <a:cxn ang="0">
                      <a:pos x="175" y="229"/>
                    </a:cxn>
                    <a:cxn ang="0">
                      <a:pos x="141" y="228"/>
                    </a:cxn>
                    <a:cxn ang="0">
                      <a:pos x="121" y="228"/>
                    </a:cxn>
                    <a:cxn ang="0">
                      <a:pos x="90" y="230"/>
                    </a:cxn>
                    <a:cxn ang="0">
                      <a:pos x="54" y="237"/>
                    </a:cxn>
                    <a:cxn ang="0">
                      <a:pos x="31" y="246"/>
                    </a:cxn>
                    <a:cxn ang="0">
                      <a:pos x="16" y="255"/>
                    </a:cxn>
                    <a:cxn ang="0">
                      <a:pos x="0" y="268"/>
                    </a:cxn>
                  </a:cxnLst>
                  <a:rect l="0" t="0" r="r" b="b"/>
                  <a:pathLst>
                    <a:path w="319" h="286">
                      <a:moveTo>
                        <a:pt x="1" y="275"/>
                      </a:moveTo>
                      <a:lnTo>
                        <a:pt x="3" y="254"/>
                      </a:lnTo>
                      <a:lnTo>
                        <a:pt x="12" y="235"/>
                      </a:lnTo>
                      <a:lnTo>
                        <a:pt x="19" y="219"/>
                      </a:lnTo>
                      <a:lnTo>
                        <a:pt x="24" y="194"/>
                      </a:lnTo>
                      <a:lnTo>
                        <a:pt x="30" y="161"/>
                      </a:lnTo>
                      <a:lnTo>
                        <a:pt x="34" y="126"/>
                      </a:lnTo>
                      <a:lnTo>
                        <a:pt x="37" y="94"/>
                      </a:lnTo>
                      <a:lnTo>
                        <a:pt x="39" y="67"/>
                      </a:lnTo>
                      <a:lnTo>
                        <a:pt x="40" y="43"/>
                      </a:lnTo>
                      <a:lnTo>
                        <a:pt x="48" y="29"/>
                      </a:lnTo>
                      <a:lnTo>
                        <a:pt x="63" y="16"/>
                      </a:lnTo>
                      <a:lnTo>
                        <a:pt x="78" y="9"/>
                      </a:lnTo>
                      <a:lnTo>
                        <a:pt x="102" y="2"/>
                      </a:lnTo>
                      <a:lnTo>
                        <a:pt x="129" y="0"/>
                      </a:lnTo>
                      <a:lnTo>
                        <a:pt x="171" y="0"/>
                      </a:lnTo>
                      <a:lnTo>
                        <a:pt x="208" y="2"/>
                      </a:lnTo>
                      <a:lnTo>
                        <a:pt x="244" y="9"/>
                      </a:lnTo>
                      <a:lnTo>
                        <a:pt x="277" y="21"/>
                      </a:lnTo>
                      <a:lnTo>
                        <a:pt x="298" y="35"/>
                      </a:lnTo>
                      <a:lnTo>
                        <a:pt x="310" y="47"/>
                      </a:lnTo>
                      <a:lnTo>
                        <a:pt x="318" y="61"/>
                      </a:lnTo>
                      <a:lnTo>
                        <a:pt x="316" y="75"/>
                      </a:lnTo>
                      <a:lnTo>
                        <a:pt x="313" y="89"/>
                      </a:lnTo>
                      <a:lnTo>
                        <a:pt x="303" y="104"/>
                      </a:lnTo>
                      <a:lnTo>
                        <a:pt x="295" y="123"/>
                      </a:lnTo>
                      <a:lnTo>
                        <a:pt x="291" y="149"/>
                      </a:lnTo>
                      <a:lnTo>
                        <a:pt x="288" y="176"/>
                      </a:lnTo>
                      <a:lnTo>
                        <a:pt x="283" y="200"/>
                      </a:lnTo>
                      <a:lnTo>
                        <a:pt x="282" y="235"/>
                      </a:lnTo>
                      <a:lnTo>
                        <a:pt x="280" y="265"/>
                      </a:lnTo>
                      <a:lnTo>
                        <a:pt x="280" y="285"/>
                      </a:lnTo>
                      <a:lnTo>
                        <a:pt x="270" y="260"/>
                      </a:lnTo>
                      <a:lnTo>
                        <a:pt x="250" y="248"/>
                      </a:lnTo>
                      <a:lnTo>
                        <a:pt x="232" y="241"/>
                      </a:lnTo>
                      <a:lnTo>
                        <a:pt x="210" y="236"/>
                      </a:lnTo>
                      <a:lnTo>
                        <a:pt x="175" y="229"/>
                      </a:lnTo>
                      <a:lnTo>
                        <a:pt x="141" y="228"/>
                      </a:lnTo>
                      <a:lnTo>
                        <a:pt x="121" y="228"/>
                      </a:lnTo>
                      <a:lnTo>
                        <a:pt x="90" y="230"/>
                      </a:lnTo>
                      <a:lnTo>
                        <a:pt x="54" y="237"/>
                      </a:lnTo>
                      <a:lnTo>
                        <a:pt x="31" y="246"/>
                      </a:lnTo>
                      <a:lnTo>
                        <a:pt x="16" y="255"/>
                      </a:lnTo>
                      <a:lnTo>
                        <a:pt x="0" y="268"/>
                      </a:lnTo>
                    </a:path>
                  </a:pathLst>
                </a:custGeom>
                <a:solidFill>
                  <a:schemeClr val="bg2">
                    <a:alpha val="50000"/>
                  </a:schemeClr>
                </a:solidFill>
                <a:ln w="9525" cap="rnd">
                  <a:noFill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pPr eaLnBrk="0" fontAlgn="auto" hangingPunct="0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kumimoji="0" lang="en-US" dirty="0"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46" name="Freeform 30"/>
                <p:cNvSpPr>
                  <a:spLocks/>
                </p:cNvSpPr>
                <p:nvPr/>
              </p:nvSpPr>
              <p:spPr bwMode="auto">
                <a:xfrm>
                  <a:off x="4371" y="935"/>
                  <a:ext cx="832" cy="42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356"/>
                    </a:cxn>
                    <a:cxn ang="0">
                      <a:pos x="84" y="374"/>
                    </a:cxn>
                    <a:cxn ang="0">
                      <a:pos x="153" y="393"/>
                    </a:cxn>
                    <a:cxn ang="0">
                      <a:pos x="210" y="404"/>
                    </a:cxn>
                    <a:cxn ang="0">
                      <a:pos x="258" y="410"/>
                    </a:cxn>
                    <a:cxn ang="0">
                      <a:pos x="312" y="416"/>
                    </a:cxn>
                    <a:cxn ang="0">
                      <a:pos x="402" y="419"/>
                    </a:cxn>
                    <a:cxn ang="0">
                      <a:pos x="485" y="412"/>
                    </a:cxn>
                    <a:cxn ang="0">
                      <a:pos x="570" y="399"/>
                    </a:cxn>
                    <a:cxn ang="0">
                      <a:pos x="652" y="377"/>
                    </a:cxn>
                    <a:cxn ang="0">
                      <a:pos x="724" y="347"/>
                    </a:cxn>
                    <a:cxn ang="0">
                      <a:pos x="784" y="306"/>
                    </a:cxn>
                    <a:cxn ang="0">
                      <a:pos x="829" y="291"/>
                    </a:cxn>
                    <a:cxn ang="0">
                      <a:pos x="831" y="2"/>
                    </a:cxn>
                    <a:cxn ang="0">
                      <a:pos x="786" y="9"/>
                    </a:cxn>
                    <a:cxn ang="0">
                      <a:pos x="726" y="29"/>
                    </a:cxn>
                    <a:cxn ang="0">
                      <a:pos x="654" y="55"/>
                    </a:cxn>
                    <a:cxn ang="0">
                      <a:pos x="585" y="70"/>
                    </a:cxn>
                    <a:cxn ang="0">
                      <a:pos x="515" y="78"/>
                    </a:cxn>
                    <a:cxn ang="0">
                      <a:pos x="468" y="82"/>
                    </a:cxn>
                    <a:cxn ang="0">
                      <a:pos x="428" y="84"/>
                    </a:cxn>
                    <a:cxn ang="0">
                      <a:pos x="358" y="84"/>
                    </a:cxn>
                    <a:cxn ang="0">
                      <a:pos x="314" y="81"/>
                    </a:cxn>
                    <a:cxn ang="0">
                      <a:pos x="274" y="76"/>
                    </a:cxn>
                    <a:cxn ang="0">
                      <a:pos x="229" y="73"/>
                    </a:cxn>
                    <a:cxn ang="0">
                      <a:pos x="190" y="66"/>
                    </a:cxn>
                    <a:cxn ang="0">
                      <a:pos x="140" y="57"/>
                    </a:cxn>
                    <a:cxn ang="0">
                      <a:pos x="96" y="44"/>
                    </a:cxn>
                    <a:cxn ang="0">
                      <a:pos x="49" y="24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832" h="420">
                      <a:moveTo>
                        <a:pt x="0" y="0"/>
                      </a:moveTo>
                      <a:lnTo>
                        <a:pt x="0" y="356"/>
                      </a:lnTo>
                      <a:lnTo>
                        <a:pt x="84" y="374"/>
                      </a:lnTo>
                      <a:lnTo>
                        <a:pt x="153" y="393"/>
                      </a:lnTo>
                      <a:lnTo>
                        <a:pt x="210" y="404"/>
                      </a:lnTo>
                      <a:lnTo>
                        <a:pt x="258" y="410"/>
                      </a:lnTo>
                      <a:lnTo>
                        <a:pt x="312" y="416"/>
                      </a:lnTo>
                      <a:lnTo>
                        <a:pt x="402" y="419"/>
                      </a:lnTo>
                      <a:lnTo>
                        <a:pt x="485" y="412"/>
                      </a:lnTo>
                      <a:lnTo>
                        <a:pt x="570" y="399"/>
                      </a:lnTo>
                      <a:lnTo>
                        <a:pt x="652" y="377"/>
                      </a:lnTo>
                      <a:lnTo>
                        <a:pt x="724" y="347"/>
                      </a:lnTo>
                      <a:lnTo>
                        <a:pt x="784" y="306"/>
                      </a:lnTo>
                      <a:lnTo>
                        <a:pt x="829" y="291"/>
                      </a:lnTo>
                      <a:lnTo>
                        <a:pt x="831" y="2"/>
                      </a:lnTo>
                      <a:lnTo>
                        <a:pt x="786" y="9"/>
                      </a:lnTo>
                      <a:lnTo>
                        <a:pt x="726" y="29"/>
                      </a:lnTo>
                      <a:lnTo>
                        <a:pt x="654" y="55"/>
                      </a:lnTo>
                      <a:lnTo>
                        <a:pt x="585" y="70"/>
                      </a:lnTo>
                      <a:lnTo>
                        <a:pt x="515" y="78"/>
                      </a:lnTo>
                      <a:lnTo>
                        <a:pt x="468" y="82"/>
                      </a:lnTo>
                      <a:lnTo>
                        <a:pt x="428" y="84"/>
                      </a:lnTo>
                      <a:lnTo>
                        <a:pt x="358" y="84"/>
                      </a:lnTo>
                      <a:lnTo>
                        <a:pt x="314" y="81"/>
                      </a:lnTo>
                      <a:lnTo>
                        <a:pt x="274" y="76"/>
                      </a:lnTo>
                      <a:lnTo>
                        <a:pt x="229" y="73"/>
                      </a:lnTo>
                      <a:lnTo>
                        <a:pt x="190" y="66"/>
                      </a:lnTo>
                      <a:lnTo>
                        <a:pt x="140" y="57"/>
                      </a:lnTo>
                      <a:lnTo>
                        <a:pt x="96" y="44"/>
                      </a:lnTo>
                      <a:lnTo>
                        <a:pt x="49" y="24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chemeClr val="bg2">
                    <a:alpha val="50000"/>
                  </a:schemeClr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eaLnBrk="0" fontAlgn="auto" hangingPunct="0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kumimoji="0" lang="en-US" dirty="0"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sp>
            <p:nvSpPr>
              <p:cNvPr id="11" name="Freeform 31"/>
              <p:cNvSpPr>
                <a:spLocks/>
              </p:cNvSpPr>
              <p:nvPr/>
            </p:nvSpPr>
            <p:spPr bwMode="auto">
              <a:xfrm>
                <a:off x="5217" y="1590"/>
                <a:ext cx="156" cy="118"/>
              </a:xfrm>
              <a:custGeom>
                <a:avLst/>
                <a:gdLst/>
                <a:ahLst/>
                <a:cxnLst>
                  <a:cxn ang="0">
                    <a:pos x="83" y="0"/>
                  </a:cxn>
                  <a:cxn ang="0">
                    <a:pos x="134" y="19"/>
                  </a:cxn>
                  <a:cxn ang="0">
                    <a:pos x="152" y="46"/>
                  </a:cxn>
                  <a:cxn ang="0">
                    <a:pos x="155" y="70"/>
                  </a:cxn>
                  <a:cxn ang="0">
                    <a:pos x="155" y="84"/>
                  </a:cxn>
                  <a:cxn ang="0">
                    <a:pos x="146" y="100"/>
                  </a:cxn>
                  <a:cxn ang="0">
                    <a:pos x="126" y="108"/>
                  </a:cxn>
                  <a:cxn ang="0">
                    <a:pos x="105" y="114"/>
                  </a:cxn>
                  <a:cxn ang="0">
                    <a:pos x="86" y="117"/>
                  </a:cxn>
                  <a:cxn ang="0">
                    <a:pos x="69" y="117"/>
                  </a:cxn>
                  <a:cxn ang="0">
                    <a:pos x="41" y="112"/>
                  </a:cxn>
                  <a:cxn ang="0">
                    <a:pos x="21" y="107"/>
                  </a:cxn>
                  <a:cxn ang="0">
                    <a:pos x="9" y="98"/>
                  </a:cxn>
                  <a:cxn ang="0">
                    <a:pos x="2" y="90"/>
                  </a:cxn>
                  <a:cxn ang="0">
                    <a:pos x="0" y="78"/>
                  </a:cxn>
                  <a:cxn ang="0">
                    <a:pos x="2" y="60"/>
                  </a:cxn>
                  <a:cxn ang="0">
                    <a:pos x="9" y="11"/>
                  </a:cxn>
                  <a:cxn ang="0">
                    <a:pos x="83" y="0"/>
                  </a:cxn>
                </a:cxnLst>
                <a:rect l="0" t="0" r="r" b="b"/>
                <a:pathLst>
                  <a:path w="156" h="118">
                    <a:moveTo>
                      <a:pt x="83" y="0"/>
                    </a:moveTo>
                    <a:lnTo>
                      <a:pt x="134" y="19"/>
                    </a:lnTo>
                    <a:lnTo>
                      <a:pt x="152" y="46"/>
                    </a:lnTo>
                    <a:lnTo>
                      <a:pt x="155" y="70"/>
                    </a:lnTo>
                    <a:lnTo>
                      <a:pt x="155" y="84"/>
                    </a:lnTo>
                    <a:lnTo>
                      <a:pt x="146" y="100"/>
                    </a:lnTo>
                    <a:lnTo>
                      <a:pt x="126" y="108"/>
                    </a:lnTo>
                    <a:lnTo>
                      <a:pt x="105" y="114"/>
                    </a:lnTo>
                    <a:lnTo>
                      <a:pt x="86" y="117"/>
                    </a:lnTo>
                    <a:lnTo>
                      <a:pt x="69" y="117"/>
                    </a:lnTo>
                    <a:lnTo>
                      <a:pt x="41" y="112"/>
                    </a:lnTo>
                    <a:lnTo>
                      <a:pt x="21" y="107"/>
                    </a:lnTo>
                    <a:lnTo>
                      <a:pt x="9" y="98"/>
                    </a:lnTo>
                    <a:lnTo>
                      <a:pt x="2" y="90"/>
                    </a:lnTo>
                    <a:lnTo>
                      <a:pt x="0" y="78"/>
                    </a:lnTo>
                    <a:lnTo>
                      <a:pt x="2" y="60"/>
                    </a:lnTo>
                    <a:lnTo>
                      <a:pt x="9" y="11"/>
                    </a:lnTo>
                    <a:lnTo>
                      <a:pt x="83" y="0"/>
                    </a:lnTo>
                  </a:path>
                </a:pathLst>
              </a:custGeom>
              <a:solidFill>
                <a:schemeClr val="bg2">
                  <a:alpha val="50000"/>
                </a:schemeClr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0" fontAlgn="auto" hangingPunct="0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en-US" dirty="0"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12" name="Freeform 32"/>
              <p:cNvSpPr>
                <a:spLocks/>
              </p:cNvSpPr>
              <p:nvPr/>
            </p:nvSpPr>
            <p:spPr bwMode="auto">
              <a:xfrm>
                <a:off x="5213" y="1603"/>
                <a:ext cx="88" cy="74"/>
              </a:xfrm>
              <a:custGeom>
                <a:avLst/>
                <a:gdLst/>
                <a:ahLst/>
                <a:cxnLst>
                  <a:cxn ang="0">
                    <a:pos x="0" y="68"/>
                  </a:cxn>
                  <a:cxn ang="0">
                    <a:pos x="11" y="0"/>
                  </a:cxn>
                  <a:cxn ang="0">
                    <a:pos x="54" y="5"/>
                  </a:cxn>
                  <a:cxn ang="0">
                    <a:pos x="87" y="9"/>
                  </a:cxn>
                  <a:cxn ang="0">
                    <a:pos x="78" y="73"/>
                  </a:cxn>
                  <a:cxn ang="0">
                    <a:pos x="75" y="58"/>
                  </a:cxn>
                  <a:cxn ang="0">
                    <a:pos x="65" y="47"/>
                  </a:cxn>
                  <a:cxn ang="0">
                    <a:pos x="47" y="44"/>
                  </a:cxn>
                  <a:cxn ang="0">
                    <a:pos x="27" y="45"/>
                  </a:cxn>
                  <a:cxn ang="0">
                    <a:pos x="11" y="52"/>
                  </a:cxn>
                  <a:cxn ang="0">
                    <a:pos x="0" y="68"/>
                  </a:cxn>
                </a:cxnLst>
                <a:rect l="0" t="0" r="r" b="b"/>
                <a:pathLst>
                  <a:path w="88" h="74">
                    <a:moveTo>
                      <a:pt x="0" y="68"/>
                    </a:moveTo>
                    <a:lnTo>
                      <a:pt x="11" y="0"/>
                    </a:lnTo>
                    <a:lnTo>
                      <a:pt x="54" y="5"/>
                    </a:lnTo>
                    <a:lnTo>
                      <a:pt x="87" y="9"/>
                    </a:lnTo>
                    <a:lnTo>
                      <a:pt x="78" y="73"/>
                    </a:lnTo>
                    <a:lnTo>
                      <a:pt x="75" y="58"/>
                    </a:lnTo>
                    <a:lnTo>
                      <a:pt x="65" y="47"/>
                    </a:lnTo>
                    <a:lnTo>
                      <a:pt x="47" y="44"/>
                    </a:lnTo>
                    <a:lnTo>
                      <a:pt x="27" y="45"/>
                    </a:lnTo>
                    <a:lnTo>
                      <a:pt x="11" y="52"/>
                    </a:lnTo>
                    <a:lnTo>
                      <a:pt x="0" y="68"/>
                    </a:lnTo>
                  </a:path>
                </a:pathLst>
              </a:custGeom>
              <a:solidFill>
                <a:schemeClr val="bg2">
                  <a:alpha val="50000"/>
                </a:schemeClr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0" fontAlgn="auto" hangingPunct="0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en-US" dirty="0"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13" name="Freeform 33"/>
              <p:cNvSpPr>
                <a:spLocks/>
              </p:cNvSpPr>
              <p:nvPr/>
            </p:nvSpPr>
            <p:spPr bwMode="auto">
              <a:xfrm>
                <a:off x="423" y="1581"/>
                <a:ext cx="156" cy="118"/>
              </a:xfrm>
              <a:custGeom>
                <a:avLst/>
                <a:gdLst/>
                <a:ahLst/>
                <a:cxnLst>
                  <a:cxn ang="0">
                    <a:pos x="72" y="0"/>
                  </a:cxn>
                  <a:cxn ang="0">
                    <a:pos x="21" y="19"/>
                  </a:cxn>
                  <a:cxn ang="0">
                    <a:pos x="3" y="46"/>
                  </a:cxn>
                  <a:cxn ang="0">
                    <a:pos x="0" y="70"/>
                  </a:cxn>
                  <a:cxn ang="0">
                    <a:pos x="0" y="84"/>
                  </a:cxn>
                  <a:cxn ang="0">
                    <a:pos x="9" y="100"/>
                  </a:cxn>
                  <a:cxn ang="0">
                    <a:pos x="29" y="108"/>
                  </a:cxn>
                  <a:cxn ang="0">
                    <a:pos x="50" y="114"/>
                  </a:cxn>
                  <a:cxn ang="0">
                    <a:pos x="69" y="117"/>
                  </a:cxn>
                  <a:cxn ang="0">
                    <a:pos x="86" y="117"/>
                  </a:cxn>
                  <a:cxn ang="0">
                    <a:pos x="114" y="112"/>
                  </a:cxn>
                  <a:cxn ang="0">
                    <a:pos x="134" y="107"/>
                  </a:cxn>
                  <a:cxn ang="0">
                    <a:pos x="146" y="98"/>
                  </a:cxn>
                  <a:cxn ang="0">
                    <a:pos x="153" y="90"/>
                  </a:cxn>
                  <a:cxn ang="0">
                    <a:pos x="155" y="78"/>
                  </a:cxn>
                  <a:cxn ang="0">
                    <a:pos x="153" y="60"/>
                  </a:cxn>
                  <a:cxn ang="0">
                    <a:pos x="146" y="11"/>
                  </a:cxn>
                  <a:cxn ang="0">
                    <a:pos x="72" y="0"/>
                  </a:cxn>
                </a:cxnLst>
                <a:rect l="0" t="0" r="r" b="b"/>
                <a:pathLst>
                  <a:path w="156" h="118">
                    <a:moveTo>
                      <a:pt x="72" y="0"/>
                    </a:moveTo>
                    <a:lnTo>
                      <a:pt x="21" y="19"/>
                    </a:lnTo>
                    <a:lnTo>
                      <a:pt x="3" y="46"/>
                    </a:lnTo>
                    <a:lnTo>
                      <a:pt x="0" y="70"/>
                    </a:lnTo>
                    <a:lnTo>
                      <a:pt x="0" y="84"/>
                    </a:lnTo>
                    <a:lnTo>
                      <a:pt x="9" y="100"/>
                    </a:lnTo>
                    <a:lnTo>
                      <a:pt x="29" y="108"/>
                    </a:lnTo>
                    <a:lnTo>
                      <a:pt x="50" y="114"/>
                    </a:lnTo>
                    <a:lnTo>
                      <a:pt x="69" y="117"/>
                    </a:lnTo>
                    <a:lnTo>
                      <a:pt x="86" y="117"/>
                    </a:lnTo>
                    <a:lnTo>
                      <a:pt x="114" y="112"/>
                    </a:lnTo>
                    <a:lnTo>
                      <a:pt x="134" y="107"/>
                    </a:lnTo>
                    <a:lnTo>
                      <a:pt x="146" y="98"/>
                    </a:lnTo>
                    <a:lnTo>
                      <a:pt x="153" y="90"/>
                    </a:lnTo>
                    <a:lnTo>
                      <a:pt x="155" y="78"/>
                    </a:lnTo>
                    <a:lnTo>
                      <a:pt x="153" y="60"/>
                    </a:lnTo>
                    <a:lnTo>
                      <a:pt x="146" y="11"/>
                    </a:lnTo>
                    <a:lnTo>
                      <a:pt x="72" y="0"/>
                    </a:lnTo>
                  </a:path>
                </a:pathLst>
              </a:custGeom>
              <a:solidFill>
                <a:schemeClr val="bg2">
                  <a:alpha val="50000"/>
                </a:schemeClr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0" fontAlgn="auto" hangingPunct="0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en-US" dirty="0"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14" name="Freeform 34"/>
              <p:cNvSpPr>
                <a:spLocks/>
              </p:cNvSpPr>
              <p:nvPr/>
            </p:nvSpPr>
            <p:spPr bwMode="auto">
              <a:xfrm>
                <a:off x="495" y="1595"/>
                <a:ext cx="88" cy="74"/>
              </a:xfrm>
              <a:custGeom>
                <a:avLst/>
                <a:gdLst/>
                <a:ahLst/>
                <a:cxnLst>
                  <a:cxn ang="0">
                    <a:pos x="87" y="67"/>
                  </a:cxn>
                  <a:cxn ang="0">
                    <a:pos x="76" y="0"/>
                  </a:cxn>
                  <a:cxn ang="0">
                    <a:pos x="33" y="5"/>
                  </a:cxn>
                  <a:cxn ang="0">
                    <a:pos x="0" y="8"/>
                  </a:cxn>
                  <a:cxn ang="0">
                    <a:pos x="9" y="73"/>
                  </a:cxn>
                  <a:cxn ang="0">
                    <a:pos x="12" y="57"/>
                  </a:cxn>
                  <a:cxn ang="0">
                    <a:pos x="22" y="47"/>
                  </a:cxn>
                  <a:cxn ang="0">
                    <a:pos x="40" y="43"/>
                  </a:cxn>
                  <a:cxn ang="0">
                    <a:pos x="60" y="44"/>
                  </a:cxn>
                  <a:cxn ang="0">
                    <a:pos x="76" y="51"/>
                  </a:cxn>
                  <a:cxn ang="0">
                    <a:pos x="87" y="67"/>
                  </a:cxn>
                </a:cxnLst>
                <a:rect l="0" t="0" r="r" b="b"/>
                <a:pathLst>
                  <a:path w="88" h="74">
                    <a:moveTo>
                      <a:pt x="87" y="67"/>
                    </a:moveTo>
                    <a:lnTo>
                      <a:pt x="76" y="0"/>
                    </a:lnTo>
                    <a:lnTo>
                      <a:pt x="33" y="5"/>
                    </a:lnTo>
                    <a:lnTo>
                      <a:pt x="0" y="8"/>
                    </a:lnTo>
                    <a:lnTo>
                      <a:pt x="9" y="73"/>
                    </a:lnTo>
                    <a:lnTo>
                      <a:pt x="12" y="57"/>
                    </a:lnTo>
                    <a:lnTo>
                      <a:pt x="22" y="47"/>
                    </a:lnTo>
                    <a:lnTo>
                      <a:pt x="40" y="43"/>
                    </a:lnTo>
                    <a:lnTo>
                      <a:pt x="60" y="44"/>
                    </a:lnTo>
                    <a:lnTo>
                      <a:pt x="76" y="51"/>
                    </a:lnTo>
                    <a:lnTo>
                      <a:pt x="87" y="67"/>
                    </a:lnTo>
                  </a:path>
                </a:pathLst>
              </a:custGeom>
              <a:solidFill>
                <a:schemeClr val="bg2">
                  <a:alpha val="50000"/>
                </a:schemeClr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0" fontAlgn="auto" hangingPunct="0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en-US" dirty="0"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15" name="Line 35"/>
              <p:cNvSpPr>
                <a:spLocks noChangeShapeType="1"/>
              </p:cNvSpPr>
              <p:nvPr/>
            </p:nvSpPr>
            <p:spPr bwMode="auto">
              <a:xfrm flipV="1">
                <a:off x="1968" y="1166"/>
                <a:ext cx="192" cy="87"/>
              </a:xfrm>
              <a:prstGeom prst="line">
                <a:avLst/>
              </a:prstGeom>
              <a:noFill/>
              <a:ln w="12700">
                <a:solidFill>
                  <a:schemeClr val="hlink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 eaLnBrk="0" fontAlgn="auto" hangingPunct="0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en-US" dirty="0"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16" name="Freeform 36"/>
              <p:cNvSpPr>
                <a:spLocks/>
              </p:cNvSpPr>
              <p:nvPr/>
            </p:nvSpPr>
            <p:spPr bwMode="auto">
              <a:xfrm>
                <a:off x="1356" y="879"/>
                <a:ext cx="2967" cy="457"/>
              </a:xfrm>
              <a:custGeom>
                <a:avLst/>
                <a:gdLst/>
                <a:ahLst/>
                <a:cxnLst>
                  <a:cxn ang="0">
                    <a:pos x="0" y="122"/>
                  </a:cxn>
                  <a:cxn ang="0">
                    <a:pos x="207" y="78"/>
                  </a:cxn>
                  <a:cxn ang="0">
                    <a:pos x="442" y="48"/>
                  </a:cxn>
                  <a:cxn ang="0">
                    <a:pos x="640" y="32"/>
                  </a:cxn>
                  <a:cxn ang="0">
                    <a:pos x="897" y="16"/>
                  </a:cxn>
                  <a:cxn ang="0">
                    <a:pos x="1215" y="2"/>
                  </a:cxn>
                  <a:cxn ang="0">
                    <a:pos x="1392" y="0"/>
                  </a:cxn>
                  <a:cxn ang="0">
                    <a:pos x="1710" y="0"/>
                  </a:cxn>
                  <a:cxn ang="0">
                    <a:pos x="1997" y="10"/>
                  </a:cxn>
                  <a:cxn ang="0">
                    <a:pos x="2258" y="21"/>
                  </a:cxn>
                  <a:cxn ang="0">
                    <a:pos x="2493" y="38"/>
                  </a:cxn>
                  <a:cxn ang="0">
                    <a:pos x="2674" y="54"/>
                  </a:cxn>
                  <a:cxn ang="0">
                    <a:pos x="2828" y="73"/>
                  </a:cxn>
                  <a:cxn ang="0">
                    <a:pos x="2966" y="92"/>
                  </a:cxn>
                  <a:cxn ang="0">
                    <a:pos x="2966" y="456"/>
                  </a:cxn>
                  <a:cxn ang="0">
                    <a:pos x="2833" y="434"/>
                  </a:cxn>
                  <a:cxn ang="0">
                    <a:pos x="2563" y="399"/>
                  </a:cxn>
                  <a:cxn ang="0">
                    <a:pos x="2382" y="382"/>
                  </a:cxn>
                  <a:cxn ang="0">
                    <a:pos x="2134" y="366"/>
                  </a:cxn>
                  <a:cxn ang="0">
                    <a:pos x="1944" y="358"/>
                  </a:cxn>
                  <a:cxn ang="0">
                    <a:pos x="1746" y="350"/>
                  </a:cxn>
                  <a:cxn ang="0">
                    <a:pos x="1529" y="350"/>
                  </a:cxn>
                  <a:cxn ang="0">
                    <a:pos x="1295" y="350"/>
                  </a:cxn>
                  <a:cxn ang="0">
                    <a:pos x="1047" y="355"/>
                  </a:cxn>
                  <a:cxn ang="0">
                    <a:pos x="853" y="363"/>
                  </a:cxn>
                  <a:cxn ang="0">
                    <a:pos x="654" y="374"/>
                  </a:cxn>
                  <a:cxn ang="0">
                    <a:pos x="468" y="388"/>
                  </a:cxn>
                  <a:cxn ang="0">
                    <a:pos x="296" y="404"/>
                  </a:cxn>
                  <a:cxn ang="0">
                    <a:pos x="150" y="423"/>
                  </a:cxn>
                  <a:cxn ang="0">
                    <a:pos x="13" y="445"/>
                  </a:cxn>
                  <a:cxn ang="0">
                    <a:pos x="0" y="122"/>
                  </a:cxn>
                </a:cxnLst>
                <a:rect l="0" t="0" r="r" b="b"/>
                <a:pathLst>
                  <a:path w="2967" h="457">
                    <a:moveTo>
                      <a:pt x="0" y="122"/>
                    </a:moveTo>
                    <a:lnTo>
                      <a:pt x="207" y="78"/>
                    </a:lnTo>
                    <a:lnTo>
                      <a:pt x="442" y="48"/>
                    </a:lnTo>
                    <a:lnTo>
                      <a:pt x="640" y="32"/>
                    </a:lnTo>
                    <a:lnTo>
                      <a:pt x="897" y="16"/>
                    </a:lnTo>
                    <a:lnTo>
                      <a:pt x="1215" y="2"/>
                    </a:lnTo>
                    <a:lnTo>
                      <a:pt x="1392" y="0"/>
                    </a:lnTo>
                    <a:lnTo>
                      <a:pt x="1710" y="0"/>
                    </a:lnTo>
                    <a:lnTo>
                      <a:pt x="1997" y="10"/>
                    </a:lnTo>
                    <a:lnTo>
                      <a:pt x="2258" y="21"/>
                    </a:lnTo>
                    <a:lnTo>
                      <a:pt x="2493" y="38"/>
                    </a:lnTo>
                    <a:lnTo>
                      <a:pt x="2674" y="54"/>
                    </a:lnTo>
                    <a:lnTo>
                      <a:pt x="2828" y="73"/>
                    </a:lnTo>
                    <a:lnTo>
                      <a:pt x="2966" y="92"/>
                    </a:lnTo>
                    <a:lnTo>
                      <a:pt x="2966" y="456"/>
                    </a:lnTo>
                    <a:lnTo>
                      <a:pt x="2833" y="434"/>
                    </a:lnTo>
                    <a:lnTo>
                      <a:pt x="2563" y="399"/>
                    </a:lnTo>
                    <a:lnTo>
                      <a:pt x="2382" y="382"/>
                    </a:lnTo>
                    <a:lnTo>
                      <a:pt x="2134" y="366"/>
                    </a:lnTo>
                    <a:lnTo>
                      <a:pt x="1944" y="358"/>
                    </a:lnTo>
                    <a:lnTo>
                      <a:pt x="1746" y="350"/>
                    </a:lnTo>
                    <a:lnTo>
                      <a:pt x="1529" y="350"/>
                    </a:lnTo>
                    <a:lnTo>
                      <a:pt x="1295" y="350"/>
                    </a:lnTo>
                    <a:lnTo>
                      <a:pt x="1047" y="355"/>
                    </a:lnTo>
                    <a:lnTo>
                      <a:pt x="853" y="363"/>
                    </a:lnTo>
                    <a:lnTo>
                      <a:pt x="654" y="374"/>
                    </a:lnTo>
                    <a:lnTo>
                      <a:pt x="468" y="388"/>
                    </a:lnTo>
                    <a:lnTo>
                      <a:pt x="296" y="404"/>
                    </a:lnTo>
                    <a:lnTo>
                      <a:pt x="150" y="423"/>
                    </a:lnTo>
                    <a:lnTo>
                      <a:pt x="13" y="445"/>
                    </a:lnTo>
                    <a:lnTo>
                      <a:pt x="0" y="122"/>
                    </a:lnTo>
                  </a:path>
                </a:pathLst>
              </a:custGeom>
              <a:gradFill rotWithShape="0">
                <a:gsLst>
                  <a:gs pos="0">
                    <a:schemeClr val="folHlink"/>
                  </a:gs>
                  <a:gs pos="50000">
                    <a:schemeClr val="accent1"/>
                  </a:gs>
                  <a:gs pos="100000">
                    <a:schemeClr val="folHlink"/>
                  </a:gs>
                </a:gsLst>
                <a:lin ang="0" scaled="1"/>
              </a:gra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0" fontAlgn="auto" hangingPunct="0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en-US" dirty="0"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17" name="Freeform 37"/>
              <p:cNvSpPr>
                <a:spLocks/>
              </p:cNvSpPr>
              <p:nvPr/>
            </p:nvSpPr>
            <p:spPr bwMode="auto">
              <a:xfrm>
                <a:off x="555" y="975"/>
                <a:ext cx="823" cy="431"/>
              </a:xfrm>
              <a:custGeom>
                <a:avLst/>
                <a:gdLst/>
                <a:ahLst/>
                <a:cxnLst>
                  <a:cxn ang="0">
                    <a:pos x="815" y="27"/>
                  </a:cxn>
                  <a:cxn ang="0">
                    <a:pos x="822" y="350"/>
                  </a:cxn>
                  <a:cxn ang="0">
                    <a:pos x="746" y="382"/>
                  </a:cxn>
                  <a:cxn ang="0">
                    <a:pos x="676" y="404"/>
                  </a:cxn>
                  <a:cxn ang="0">
                    <a:pos x="619" y="415"/>
                  </a:cxn>
                  <a:cxn ang="0">
                    <a:pos x="571" y="421"/>
                  </a:cxn>
                  <a:cxn ang="0">
                    <a:pos x="517" y="427"/>
                  </a:cxn>
                  <a:cxn ang="0">
                    <a:pos x="427" y="430"/>
                  </a:cxn>
                  <a:cxn ang="0">
                    <a:pos x="344" y="423"/>
                  </a:cxn>
                  <a:cxn ang="0">
                    <a:pos x="259" y="410"/>
                  </a:cxn>
                  <a:cxn ang="0">
                    <a:pos x="177" y="388"/>
                  </a:cxn>
                  <a:cxn ang="0">
                    <a:pos x="105" y="358"/>
                  </a:cxn>
                  <a:cxn ang="0">
                    <a:pos x="41" y="325"/>
                  </a:cxn>
                  <a:cxn ang="0">
                    <a:pos x="0" y="294"/>
                  </a:cxn>
                  <a:cxn ang="0">
                    <a:pos x="0" y="0"/>
                  </a:cxn>
                  <a:cxn ang="0">
                    <a:pos x="46" y="25"/>
                  </a:cxn>
                  <a:cxn ang="0">
                    <a:pos x="105" y="47"/>
                  </a:cxn>
                  <a:cxn ang="0">
                    <a:pos x="175" y="66"/>
                  </a:cxn>
                  <a:cxn ang="0">
                    <a:pos x="244" y="81"/>
                  </a:cxn>
                  <a:cxn ang="0">
                    <a:pos x="314" y="89"/>
                  </a:cxn>
                  <a:cxn ang="0">
                    <a:pos x="361" y="93"/>
                  </a:cxn>
                  <a:cxn ang="0">
                    <a:pos x="401" y="95"/>
                  </a:cxn>
                  <a:cxn ang="0">
                    <a:pos x="471" y="95"/>
                  </a:cxn>
                  <a:cxn ang="0">
                    <a:pos x="515" y="92"/>
                  </a:cxn>
                  <a:cxn ang="0">
                    <a:pos x="555" y="87"/>
                  </a:cxn>
                  <a:cxn ang="0">
                    <a:pos x="600" y="84"/>
                  </a:cxn>
                  <a:cxn ang="0">
                    <a:pos x="640" y="76"/>
                  </a:cxn>
                  <a:cxn ang="0">
                    <a:pos x="689" y="67"/>
                  </a:cxn>
                  <a:cxn ang="0">
                    <a:pos x="733" y="55"/>
                  </a:cxn>
                  <a:cxn ang="0">
                    <a:pos x="777" y="41"/>
                  </a:cxn>
                  <a:cxn ang="0">
                    <a:pos x="815" y="27"/>
                  </a:cxn>
                </a:cxnLst>
                <a:rect l="0" t="0" r="r" b="b"/>
                <a:pathLst>
                  <a:path w="823" h="431">
                    <a:moveTo>
                      <a:pt x="815" y="27"/>
                    </a:moveTo>
                    <a:lnTo>
                      <a:pt x="822" y="350"/>
                    </a:lnTo>
                    <a:lnTo>
                      <a:pt x="746" y="382"/>
                    </a:lnTo>
                    <a:lnTo>
                      <a:pt x="676" y="404"/>
                    </a:lnTo>
                    <a:lnTo>
                      <a:pt x="619" y="415"/>
                    </a:lnTo>
                    <a:lnTo>
                      <a:pt x="571" y="421"/>
                    </a:lnTo>
                    <a:lnTo>
                      <a:pt x="517" y="427"/>
                    </a:lnTo>
                    <a:lnTo>
                      <a:pt x="427" y="430"/>
                    </a:lnTo>
                    <a:lnTo>
                      <a:pt x="344" y="423"/>
                    </a:lnTo>
                    <a:lnTo>
                      <a:pt x="259" y="410"/>
                    </a:lnTo>
                    <a:lnTo>
                      <a:pt x="177" y="388"/>
                    </a:lnTo>
                    <a:lnTo>
                      <a:pt x="105" y="358"/>
                    </a:lnTo>
                    <a:lnTo>
                      <a:pt x="41" y="325"/>
                    </a:lnTo>
                    <a:lnTo>
                      <a:pt x="0" y="294"/>
                    </a:lnTo>
                    <a:lnTo>
                      <a:pt x="0" y="0"/>
                    </a:lnTo>
                    <a:lnTo>
                      <a:pt x="46" y="25"/>
                    </a:lnTo>
                    <a:lnTo>
                      <a:pt x="105" y="47"/>
                    </a:lnTo>
                    <a:lnTo>
                      <a:pt x="175" y="66"/>
                    </a:lnTo>
                    <a:lnTo>
                      <a:pt x="244" y="81"/>
                    </a:lnTo>
                    <a:lnTo>
                      <a:pt x="314" y="89"/>
                    </a:lnTo>
                    <a:lnTo>
                      <a:pt x="361" y="93"/>
                    </a:lnTo>
                    <a:lnTo>
                      <a:pt x="401" y="95"/>
                    </a:lnTo>
                    <a:lnTo>
                      <a:pt x="471" y="95"/>
                    </a:lnTo>
                    <a:lnTo>
                      <a:pt x="515" y="92"/>
                    </a:lnTo>
                    <a:lnTo>
                      <a:pt x="555" y="87"/>
                    </a:lnTo>
                    <a:lnTo>
                      <a:pt x="600" y="84"/>
                    </a:lnTo>
                    <a:lnTo>
                      <a:pt x="640" y="76"/>
                    </a:lnTo>
                    <a:lnTo>
                      <a:pt x="689" y="67"/>
                    </a:lnTo>
                    <a:lnTo>
                      <a:pt x="733" y="55"/>
                    </a:lnTo>
                    <a:lnTo>
                      <a:pt x="777" y="41"/>
                    </a:lnTo>
                    <a:lnTo>
                      <a:pt x="815" y="27"/>
                    </a:lnTo>
                  </a:path>
                </a:pathLst>
              </a:custGeom>
              <a:gradFill rotWithShape="0">
                <a:gsLst>
                  <a:gs pos="0">
                    <a:schemeClr val="folHlink"/>
                  </a:gs>
                  <a:gs pos="50000">
                    <a:schemeClr val="accent1"/>
                  </a:gs>
                  <a:gs pos="100000">
                    <a:schemeClr val="folHlink"/>
                  </a:gs>
                </a:gsLst>
                <a:lin ang="0" scaled="1"/>
              </a:gra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0" fontAlgn="auto" hangingPunct="0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en-US" dirty="0"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18" name="Freeform 38"/>
              <p:cNvSpPr>
                <a:spLocks/>
              </p:cNvSpPr>
              <p:nvPr/>
            </p:nvSpPr>
            <p:spPr bwMode="auto">
              <a:xfrm>
                <a:off x="102" y="1389"/>
                <a:ext cx="551" cy="340"/>
              </a:xfrm>
              <a:custGeom>
                <a:avLst/>
                <a:gdLst/>
                <a:ahLst/>
                <a:cxnLst>
                  <a:cxn ang="0">
                    <a:pos x="16" y="53"/>
                  </a:cxn>
                  <a:cxn ang="0">
                    <a:pos x="0" y="122"/>
                  </a:cxn>
                  <a:cxn ang="0">
                    <a:pos x="10" y="146"/>
                  </a:cxn>
                  <a:cxn ang="0">
                    <a:pos x="33" y="184"/>
                  </a:cxn>
                  <a:cxn ang="0">
                    <a:pos x="57" y="217"/>
                  </a:cxn>
                  <a:cxn ang="0">
                    <a:pos x="85" y="244"/>
                  </a:cxn>
                  <a:cxn ang="0">
                    <a:pos x="120" y="271"/>
                  </a:cxn>
                  <a:cxn ang="0">
                    <a:pos x="153" y="290"/>
                  </a:cxn>
                  <a:cxn ang="0">
                    <a:pos x="189" y="309"/>
                  </a:cxn>
                  <a:cxn ang="0">
                    <a:pos x="235" y="325"/>
                  </a:cxn>
                  <a:cxn ang="0">
                    <a:pos x="270" y="333"/>
                  </a:cxn>
                  <a:cxn ang="0">
                    <a:pos x="312" y="339"/>
                  </a:cxn>
                  <a:cxn ang="0">
                    <a:pos x="351" y="339"/>
                  </a:cxn>
                  <a:cxn ang="0">
                    <a:pos x="393" y="334"/>
                  </a:cxn>
                  <a:cxn ang="0">
                    <a:pos x="436" y="322"/>
                  </a:cxn>
                  <a:cxn ang="0">
                    <a:pos x="475" y="303"/>
                  </a:cxn>
                  <a:cxn ang="0">
                    <a:pos x="498" y="287"/>
                  </a:cxn>
                  <a:cxn ang="0">
                    <a:pos x="526" y="263"/>
                  </a:cxn>
                  <a:cxn ang="0">
                    <a:pos x="541" y="243"/>
                  </a:cxn>
                  <a:cxn ang="0">
                    <a:pos x="550" y="227"/>
                  </a:cxn>
                  <a:cxn ang="0">
                    <a:pos x="550" y="209"/>
                  </a:cxn>
                  <a:cxn ang="0">
                    <a:pos x="544" y="187"/>
                  </a:cxn>
                  <a:cxn ang="0">
                    <a:pos x="532" y="171"/>
                  </a:cxn>
                  <a:cxn ang="0">
                    <a:pos x="523" y="135"/>
                  </a:cxn>
                  <a:cxn ang="0">
                    <a:pos x="519" y="116"/>
                  </a:cxn>
                  <a:cxn ang="0">
                    <a:pos x="267" y="133"/>
                  </a:cxn>
                  <a:cxn ang="0">
                    <a:pos x="234" y="126"/>
                  </a:cxn>
                  <a:cxn ang="0">
                    <a:pos x="193" y="114"/>
                  </a:cxn>
                  <a:cxn ang="0">
                    <a:pos x="162" y="97"/>
                  </a:cxn>
                  <a:cxn ang="0">
                    <a:pos x="129" y="77"/>
                  </a:cxn>
                  <a:cxn ang="0">
                    <a:pos x="97" y="48"/>
                  </a:cxn>
                  <a:cxn ang="0">
                    <a:pos x="78" y="24"/>
                  </a:cxn>
                  <a:cxn ang="0">
                    <a:pos x="60" y="0"/>
                  </a:cxn>
                  <a:cxn ang="0">
                    <a:pos x="16" y="53"/>
                  </a:cxn>
                </a:cxnLst>
                <a:rect l="0" t="0" r="r" b="b"/>
                <a:pathLst>
                  <a:path w="551" h="340">
                    <a:moveTo>
                      <a:pt x="16" y="53"/>
                    </a:moveTo>
                    <a:lnTo>
                      <a:pt x="0" y="122"/>
                    </a:lnTo>
                    <a:lnTo>
                      <a:pt x="10" y="146"/>
                    </a:lnTo>
                    <a:lnTo>
                      <a:pt x="33" y="184"/>
                    </a:lnTo>
                    <a:lnTo>
                      <a:pt x="57" y="217"/>
                    </a:lnTo>
                    <a:lnTo>
                      <a:pt x="85" y="244"/>
                    </a:lnTo>
                    <a:lnTo>
                      <a:pt x="120" y="271"/>
                    </a:lnTo>
                    <a:lnTo>
                      <a:pt x="153" y="290"/>
                    </a:lnTo>
                    <a:lnTo>
                      <a:pt x="189" y="309"/>
                    </a:lnTo>
                    <a:lnTo>
                      <a:pt x="235" y="325"/>
                    </a:lnTo>
                    <a:lnTo>
                      <a:pt x="270" y="333"/>
                    </a:lnTo>
                    <a:lnTo>
                      <a:pt x="312" y="339"/>
                    </a:lnTo>
                    <a:lnTo>
                      <a:pt x="351" y="339"/>
                    </a:lnTo>
                    <a:lnTo>
                      <a:pt x="393" y="334"/>
                    </a:lnTo>
                    <a:lnTo>
                      <a:pt x="436" y="322"/>
                    </a:lnTo>
                    <a:lnTo>
                      <a:pt x="475" y="303"/>
                    </a:lnTo>
                    <a:lnTo>
                      <a:pt x="498" y="287"/>
                    </a:lnTo>
                    <a:lnTo>
                      <a:pt x="526" y="263"/>
                    </a:lnTo>
                    <a:lnTo>
                      <a:pt x="541" y="243"/>
                    </a:lnTo>
                    <a:lnTo>
                      <a:pt x="550" y="227"/>
                    </a:lnTo>
                    <a:lnTo>
                      <a:pt x="550" y="209"/>
                    </a:lnTo>
                    <a:lnTo>
                      <a:pt x="544" y="187"/>
                    </a:lnTo>
                    <a:lnTo>
                      <a:pt x="532" y="171"/>
                    </a:lnTo>
                    <a:lnTo>
                      <a:pt x="523" y="135"/>
                    </a:lnTo>
                    <a:lnTo>
                      <a:pt x="519" y="116"/>
                    </a:lnTo>
                    <a:lnTo>
                      <a:pt x="267" y="133"/>
                    </a:lnTo>
                    <a:lnTo>
                      <a:pt x="234" y="126"/>
                    </a:lnTo>
                    <a:lnTo>
                      <a:pt x="193" y="114"/>
                    </a:lnTo>
                    <a:lnTo>
                      <a:pt x="162" y="97"/>
                    </a:lnTo>
                    <a:lnTo>
                      <a:pt x="129" y="77"/>
                    </a:lnTo>
                    <a:lnTo>
                      <a:pt x="97" y="48"/>
                    </a:lnTo>
                    <a:lnTo>
                      <a:pt x="78" y="24"/>
                    </a:lnTo>
                    <a:lnTo>
                      <a:pt x="60" y="0"/>
                    </a:lnTo>
                    <a:lnTo>
                      <a:pt x="16" y="53"/>
                    </a:lnTo>
                  </a:path>
                </a:pathLst>
              </a:custGeom>
              <a:gradFill rotWithShape="0">
                <a:gsLst>
                  <a:gs pos="0">
                    <a:schemeClr val="hlink"/>
                  </a:gs>
                  <a:gs pos="100000">
                    <a:schemeClr val="folHlink"/>
                  </a:gs>
                </a:gsLst>
                <a:lin ang="0" scaled="1"/>
              </a:gra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0" fontAlgn="auto" hangingPunct="0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en-US" dirty="0"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19" name="Freeform 39"/>
              <p:cNvSpPr>
                <a:spLocks/>
              </p:cNvSpPr>
              <p:nvPr/>
            </p:nvSpPr>
            <p:spPr bwMode="auto">
              <a:xfrm>
                <a:off x="82" y="976"/>
                <a:ext cx="475" cy="552"/>
              </a:xfrm>
              <a:custGeom>
                <a:avLst/>
                <a:gdLst/>
                <a:ahLst/>
                <a:cxnLst>
                  <a:cxn ang="0">
                    <a:pos x="474" y="0"/>
                  </a:cxn>
                  <a:cxn ang="0">
                    <a:pos x="474" y="294"/>
                  </a:cxn>
                  <a:cxn ang="0">
                    <a:pos x="446" y="291"/>
                  </a:cxn>
                  <a:cxn ang="0">
                    <a:pos x="411" y="293"/>
                  </a:cxn>
                  <a:cxn ang="0">
                    <a:pos x="353" y="299"/>
                  </a:cxn>
                  <a:cxn ang="0">
                    <a:pos x="296" y="310"/>
                  </a:cxn>
                  <a:cxn ang="0">
                    <a:pos x="243" y="323"/>
                  </a:cxn>
                  <a:cxn ang="0">
                    <a:pos x="200" y="339"/>
                  </a:cxn>
                  <a:cxn ang="0">
                    <a:pos x="149" y="364"/>
                  </a:cxn>
                  <a:cxn ang="0">
                    <a:pos x="110" y="390"/>
                  </a:cxn>
                  <a:cxn ang="0">
                    <a:pos x="81" y="415"/>
                  </a:cxn>
                  <a:cxn ang="0">
                    <a:pos x="60" y="439"/>
                  </a:cxn>
                  <a:cxn ang="0">
                    <a:pos x="47" y="461"/>
                  </a:cxn>
                  <a:cxn ang="0">
                    <a:pos x="35" y="488"/>
                  </a:cxn>
                  <a:cxn ang="0">
                    <a:pos x="30" y="513"/>
                  </a:cxn>
                  <a:cxn ang="0">
                    <a:pos x="23" y="551"/>
                  </a:cxn>
                  <a:cxn ang="0">
                    <a:pos x="17" y="518"/>
                  </a:cxn>
                  <a:cxn ang="0">
                    <a:pos x="8" y="481"/>
                  </a:cxn>
                  <a:cxn ang="0">
                    <a:pos x="5" y="453"/>
                  </a:cxn>
                  <a:cxn ang="0">
                    <a:pos x="0" y="420"/>
                  </a:cxn>
                  <a:cxn ang="0">
                    <a:pos x="2" y="393"/>
                  </a:cxn>
                  <a:cxn ang="0">
                    <a:pos x="8" y="361"/>
                  </a:cxn>
                  <a:cxn ang="0">
                    <a:pos x="15" y="317"/>
                  </a:cxn>
                  <a:cxn ang="0">
                    <a:pos x="30" y="279"/>
                  </a:cxn>
                  <a:cxn ang="0">
                    <a:pos x="50" y="238"/>
                  </a:cxn>
                  <a:cxn ang="0">
                    <a:pos x="75" y="196"/>
                  </a:cxn>
                  <a:cxn ang="0">
                    <a:pos x="111" y="152"/>
                  </a:cxn>
                  <a:cxn ang="0">
                    <a:pos x="152" y="116"/>
                  </a:cxn>
                  <a:cxn ang="0">
                    <a:pos x="188" y="87"/>
                  </a:cxn>
                  <a:cxn ang="0">
                    <a:pos x="233" y="60"/>
                  </a:cxn>
                  <a:cxn ang="0">
                    <a:pos x="279" y="40"/>
                  </a:cxn>
                  <a:cxn ang="0">
                    <a:pos x="333" y="21"/>
                  </a:cxn>
                  <a:cxn ang="0">
                    <a:pos x="380" y="10"/>
                  </a:cxn>
                  <a:cxn ang="0">
                    <a:pos x="435" y="3"/>
                  </a:cxn>
                  <a:cxn ang="0">
                    <a:pos x="474" y="0"/>
                  </a:cxn>
                </a:cxnLst>
                <a:rect l="0" t="0" r="r" b="b"/>
                <a:pathLst>
                  <a:path w="475" h="552">
                    <a:moveTo>
                      <a:pt x="474" y="0"/>
                    </a:moveTo>
                    <a:lnTo>
                      <a:pt x="474" y="294"/>
                    </a:lnTo>
                    <a:lnTo>
                      <a:pt x="446" y="291"/>
                    </a:lnTo>
                    <a:lnTo>
                      <a:pt x="411" y="293"/>
                    </a:lnTo>
                    <a:lnTo>
                      <a:pt x="353" y="299"/>
                    </a:lnTo>
                    <a:lnTo>
                      <a:pt x="296" y="310"/>
                    </a:lnTo>
                    <a:lnTo>
                      <a:pt x="243" y="323"/>
                    </a:lnTo>
                    <a:lnTo>
                      <a:pt x="200" y="339"/>
                    </a:lnTo>
                    <a:lnTo>
                      <a:pt x="149" y="364"/>
                    </a:lnTo>
                    <a:lnTo>
                      <a:pt x="110" y="390"/>
                    </a:lnTo>
                    <a:lnTo>
                      <a:pt x="81" y="415"/>
                    </a:lnTo>
                    <a:lnTo>
                      <a:pt x="60" y="439"/>
                    </a:lnTo>
                    <a:lnTo>
                      <a:pt x="47" y="461"/>
                    </a:lnTo>
                    <a:lnTo>
                      <a:pt x="35" y="488"/>
                    </a:lnTo>
                    <a:lnTo>
                      <a:pt x="30" y="513"/>
                    </a:lnTo>
                    <a:lnTo>
                      <a:pt x="23" y="551"/>
                    </a:lnTo>
                    <a:lnTo>
                      <a:pt x="17" y="518"/>
                    </a:lnTo>
                    <a:lnTo>
                      <a:pt x="8" y="481"/>
                    </a:lnTo>
                    <a:lnTo>
                      <a:pt x="5" y="453"/>
                    </a:lnTo>
                    <a:lnTo>
                      <a:pt x="0" y="420"/>
                    </a:lnTo>
                    <a:lnTo>
                      <a:pt x="2" y="393"/>
                    </a:lnTo>
                    <a:lnTo>
                      <a:pt x="8" y="361"/>
                    </a:lnTo>
                    <a:lnTo>
                      <a:pt x="15" y="317"/>
                    </a:lnTo>
                    <a:lnTo>
                      <a:pt x="30" y="279"/>
                    </a:lnTo>
                    <a:lnTo>
                      <a:pt x="50" y="238"/>
                    </a:lnTo>
                    <a:lnTo>
                      <a:pt x="75" y="196"/>
                    </a:lnTo>
                    <a:lnTo>
                      <a:pt x="111" y="152"/>
                    </a:lnTo>
                    <a:lnTo>
                      <a:pt x="152" y="116"/>
                    </a:lnTo>
                    <a:lnTo>
                      <a:pt x="188" y="87"/>
                    </a:lnTo>
                    <a:lnTo>
                      <a:pt x="233" y="60"/>
                    </a:lnTo>
                    <a:lnTo>
                      <a:pt x="279" y="40"/>
                    </a:lnTo>
                    <a:lnTo>
                      <a:pt x="333" y="21"/>
                    </a:lnTo>
                    <a:lnTo>
                      <a:pt x="380" y="10"/>
                    </a:lnTo>
                    <a:lnTo>
                      <a:pt x="435" y="3"/>
                    </a:lnTo>
                    <a:lnTo>
                      <a:pt x="474" y="0"/>
                    </a:lnTo>
                  </a:path>
                </a:pathLst>
              </a:custGeom>
              <a:gradFill rotWithShape="0">
                <a:gsLst>
                  <a:gs pos="0">
                    <a:schemeClr val="folHlink"/>
                  </a:gs>
                  <a:gs pos="50000">
                    <a:schemeClr val="accent1"/>
                  </a:gs>
                  <a:gs pos="100000">
                    <a:schemeClr val="folHlink"/>
                  </a:gs>
                </a:gsLst>
                <a:lin ang="0" scaled="1"/>
              </a:gra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0" fontAlgn="auto" hangingPunct="0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en-US" dirty="0"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20" name="Freeform 40"/>
              <p:cNvSpPr>
                <a:spLocks/>
              </p:cNvSpPr>
              <p:nvPr/>
            </p:nvSpPr>
            <p:spPr bwMode="auto">
              <a:xfrm>
                <a:off x="370" y="1543"/>
                <a:ext cx="156" cy="118"/>
              </a:xfrm>
              <a:custGeom>
                <a:avLst/>
                <a:gdLst/>
                <a:ahLst/>
                <a:cxnLst>
                  <a:cxn ang="0">
                    <a:pos x="72" y="0"/>
                  </a:cxn>
                  <a:cxn ang="0">
                    <a:pos x="21" y="19"/>
                  </a:cxn>
                  <a:cxn ang="0">
                    <a:pos x="3" y="46"/>
                  </a:cxn>
                  <a:cxn ang="0">
                    <a:pos x="0" y="70"/>
                  </a:cxn>
                  <a:cxn ang="0">
                    <a:pos x="0" y="84"/>
                  </a:cxn>
                  <a:cxn ang="0">
                    <a:pos x="9" y="100"/>
                  </a:cxn>
                  <a:cxn ang="0">
                    <a:pos x="29" y="108"/>
                  </a:cxn>
                  <a:cxn ang="0">
                    <a:pos x="50" y="114"/>
                  </a:cxn>
                  <a:cxn ang="0">
                    <a:pos x="69" y="117"/>
                  </a:cxn>
                  <a:cxn ang="0">
                    <a:pos x="86" y="117"/>
                  </a:cxn>
                  <a:cxn ang="0">
                    <a:pos x="114" y="112"/>
                  </a:cxn>
                  <a:cxn ang="0">
                    <a:pos x="134" y="107"/>
                  </a:cxn>
                  <a:cxn ang="0">
                    <a:pos x="146" y="98"/>
                  </a:cxn>
                  <a:cxn ang="0">
                    <a:pos x="153" y="90"/>
                  </a:cxn>
                  <a:cxn ang="0">
                    <a:pos x="155" y="78"/>
                  </a:cxn>
                  <a:cxn ang="0">
                    <a:pos x="153" y="60"/>
                  </a:cxn>
                  <a:cxn ang="0">
                    <a:pos x="146" y="11"/>
                  </a:cxn>
                  <a:cxn ang="0">
                    <a:pos x="72" y="0"/>
                  </a:cxn>
                </a:cxnLst>
                <a:rect l="0" t="0" r="r" b="b"/>
                <a:pathLst>
                  <a:path w="156" h="118">
                    <a:moveTo>
                      <a:pt x="72" y="0"/>
                    </a:moveTo>
                    <a:lnTo>
                      <a:pt x="21" y="19"/>
                    </a:lnTo>
                    <a:lnTo>
                      <a:pt x="3" y="46"/>
                    </a:lnTo>
                    <a:lnTo>
                      <a:pt x="0" y="70"/>
                    </a:lnTo>
                    <a:lnTo>
                      <a:pt x="0" y="84"/>
                    </a:lnTo>
                    <a:lnTo>
                      <a:pt x="9" y="100"/>
                    </a:lnTo>
                    <a:lnTo>
                      <a:pt x="29" y="108"/>
                    </a:lnTo>
                    <a:lnTo>
                      <a:pt x="50" y="114"/>
                    </a:lnTo>
                    <a:lnTo>
                      <a:pt x="69" y="117"/>
                    </a:lnTo>
                    <a:lnTo>
                      <a:pt x="86" y="117"/>
                    </a:lnTo>
                    <a:lnTo>
                      <a:pt x="114" y="112"/>
                    </a:lnTo>
                    <a:lnTo>
                      <a:pt x="134" y="107"/>
                    </a:lnTo>
                    <a:lnTo>
                      <a:pt x="146" y="98"/>
                    </a:lnTo>
                    <a:lnTo>
                      <a:pt x="153" y="90"/>
                    </a:lnTo>
                    <a:lnTo>
                      <a:pt x="155" y="78"/>
                    </a:lnTo>
                    <a:lnTo>
                      <a:pt x="153" y="60"/>
                    </a:lnTo>
                    <a:lnTo>
                      <a:pt x="146" y="11"/>
                    </a:lnTo>
                    <a:lnTo>
                      <a:pt x="72" y="0"/>
                    </a:lnTo>
                  </a:path>
                </a:pathLst>
              </a:custGeom>
              <a:gradFill rotWithShape="0">
                <a:gsLst>
                  <a:gs pos="0">
                    <a:schemeClr val="hlink"/>
                  </a:gs>
                  <a:gs pos="100000">
                    <a:schemeClr val="folHlink"/>
                  </a:gs>
                </a:gsLst>
                <a:lin ang="0" scaled="1"/>
              </a:gra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0" fontAlgn="auto" hangingPunct="0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en-US" dirty="0"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21" name="Freeform 41"/>
              <p:cNvSpPr>
                <a:spLocks/>
              </p:cNvSpPr>
              <p:nvPr/>
            </p:nvSpPr>
            <p:spPr bwMode="auto">
              <a:xfrm>
                <a:off x="442" y="1557"/>
                <a:ext cx="88" cy="74"/>
              </a:xfrm>
              <a:custGeom>
                <a:avLst/>
                <a:gdLst/>
                <a:ahLst/>
                <a:cxnLst>
                  <a:cxn ang="0">
                    <a:pos x="87" y="67"/>
                  </a:cxn>
                  <a:cxn ang="0">
                    <a:pos x="76" y="0"/>
                  </a:cxn>
                  <a:cxn ang="0">
                    <a:pos x="33" y="5"/>
                  </a:cxn>
                  <a:cxn ang="0">
                    <a:pos x="0" y="8"/>
                  </a:cxn>
                  <a:cxn ang="0">
                    <a:pos x="9" y="73"/>
                  </a:cxn>
                  <a:cxn ang="0">
                    <a:pos x="12" y="57"/>
                  </a:cxn>
                  <a:cxn ang="0">
                    <a:pos x="22" y="47"/>
                  </a:cxn>
                  <a:cxn ang="0">
                    <a:pos x="40" y="43"/>
                  </a:cxn>
                  <a:cxn ang="0">
                    <a:pos x="60" y="44"/>
                  </a:cxn>
                  <a:cxn ang="0">
                    <a:pos x="76" y="51"/>
                  </a:cxn>
                  <a:cxn ang="0">
                    <a:pos x="87" y="67"/>
                  </a:cxn>
                </a:cxnLst>
                <a:rect l="0" t="0" r="r" b="b"/>
                <a:pathLst>
                  <a:path w="88" h="74">
                    <a:moveTo>
                      <a:pt x="87" y="67"/>
                    </a:moveTo>
                    <a:lnTo>
                      <a:pt x="76" y="0"/>
                    </a:lnTo>
                    <a:lnTo>
                      <a:pt x="33" y="5"/>
                    </a:lnTo>
                    <a:lnTo>
                      <a:pt x="0" y="8"/>
                    </a:lnTo>
                    <a:lnTo>
                      <a:pt x="9" y="73"/>
                    </a:lnTo>
                    <a:lnTo>
                      <a:pt x="12" y="57"/>
                    </a:lnTo>
                    <a:lnTo>
                      <a:pt x="22" y="47"/>
                    </a:lnTo>
                    <a:lnTo>
                      <a:pt x="40" y="43"/>
                    </a:lnTo>
                    <a:lnTo>
                      <a:pt x="60" y="44"/>
                    </a:lnTo>
                    <a:lnTo>
                      <a:pt x="76" y="51"/>
                    </a:lnTo>
                    <a:lnTo>
                      <a:pt x="87" y="67"/>
                    </a:lnTo>
                  </a:path>
                </a:pathLst>
              </a:custGeom>
              <a:gradFill rotWithShape="0">
                <a:gsLst>
                  <a:gs pos="0">
                    <a:schemeClr val="folHlink"/>
                  </a:gs>
                  <a:gs pos="50000">
                    <a:schemeClr val="accent1"/>
                  </a:gs>
                  <a:gs pos="100000">
                    <a:schemeClr val="folHlink"/>
                  </a:gs>
                </a:gsLst>
                <a:lin ang="0" scaled="1"/>
              </a:gra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0" fontAlgn="auto" hangingPunct="0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en-US" dirty="0"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22" name="Freeform 42"/>
              <p:cNvSpPr>
                <a:spLocks/>
              </p:cNvSpPr>
              <p:nvPr/>
            </p:nvSpPr>
            <p:spPr bwMode="auto">
              <a:xfrm>
                <a:off x="334" y="1336"/>
                <a:ext cx="319" cy="286"/>
              </a:xfrm>
              <a:custGeom>
                <a:avLst/>
                <a:gdLst/>
                <a:ahLst/>
                <a:cxnLst>
                  <a:cxn ang="0">
                    <a:pos x="317" y="275"/>
                  </a:cxn>
                  <a:cxn ang="0">
                    <a:pos x="315" y="254"/>
                  </a:cxn>
                  <a:cxn ang="0">
                    <a:pos x="306" y="235"/>
                  </a:cxn>
                  <a:cxn ang="0">
                    <a:pos x="299" y="219"/>
                  </a:cxn>
                  <a:cxn ang="0">
                    <a:pos x="294" y="194"/>
                  </a:cxn>
                  <a:cxn ang="0">
                    <a:pos x="288" y="161"/>
                  </a:cxn>
                  <a:cxn ang="0">
                    <a:pos x="284" y="126"/>
                  </a:cxn>
                  <a:cxn ang="0">
                    <a:pos x="281" y="94"/>
                  </a:cxn>
                  <a:cxn ang="0">
                    <a:pos x="279" y="67"/>
                  </a:cxn>
                  <a:cxn ang="0">
                    <a:pos x="278" y="43"/>
                  </a:cxn>
                  <a:cxn ang="0">
                    <a:pos x="270" y="29"/>
                  </a:cxn>
                  <a:cxn ang="0">
                    <a:pos x="255" y="16"/>
                  </a:cxn>
                  <a:cxn ang="0">
                    <a:pos x="240" y="9"/>
                  </a:cxn>
                  <a:cxn ang="0">
                    <a:pos x="216" y="2"/>
                  </a:cxn>
                  <a:cxn ang="0">
                    <a:pos x="189" y="0"/>
                  </a:cxn>
                  <a:cxn ang="0">
                    <a:pos x="147" y="0"/>
                  </a:cxn>
                  <a:cxn ang="0">
                    <a:pos x="110" y="2"/>
                  </a:cxn>
                  <a:cxn ang="0">
                    <a:pos x="74" y="9"/>
                  </a:cxn>
                  <a:cxn ang="0">
                    <a:pos x="41" y="21"/>
                  </a:cxn>
                  <a:cxn ang="0">
                    <a:pos x="20" y="35"/>
                  </a:cxn>
                  <a:cxn ang="0">
                    <a:pos x="8" y="47"/>
                  </a:cxn>
                  <a:cxn ang="0">
                    <a:pos x="0" y="61"/>
                  </a:cxn>
                  <a:cxn ang="0">
                    <a:pos x="2" y="75"/>
                  </a:cxn>
                  <a:cxn ang="0">
                    <a:pos x="5" y="89"/>
                  </a:cxn>
                  <a:cxn ang="0">
                    <a:pos x="15" y="104"/>
                  </a:cxn>
                  <a:cxn ang="0">
                    <a:pos x="23" y="123"/>
                  </a:cxn>
                  <a:cxn ang="0">
                    <a:pos x="27" y="149"/>
                  </a:cxn>
                  <a:cxn ang="0">
                    <a:pos x="30" y="176"/>
                  </a:cxn>
                  <a:cxn ang="0">
                    <a:pos x="35" y="200"/>
                  </a:cxn>
                  <a:cxn ang="0">
                    <a:pos x="36" y="235"/>
                  </a:cxn>
                  <a:cxn ang="0">
                    <a:pos x="38" y="265"/>
                  </a:cxn>
                  <a:cxn ang="0">
                    <a:pos x="38" y="285"/>
                  </a:cxn>
                  <a:cxn ang="0">
                    <a:pos x="48" y="260"/>
                  </a:cxn>
                  <a:cxn ang="0">
                    <a:pos x="68" y="248"/>
                  </a:cxn>
                  <a:cxn ang="0">
                    <a:pos x="86" y="241"/>
                  </a:cxn>
                  <a:cxn ang="0">
                    <a:pos x="108" y="236"/>
                  </a:cxn>
                  <a:cxn ang="0">
                    <a:pos x="143" y="229"/>
                  </a:cxn>
                  <a:cxn ang="0">
                    <a:pos x="177" y="228"/>
                  </a:cxn>
                  <a:cxn ang="0">
                    <a:pos x="197" y="228"/>
                  </a:cxn>
                  <a:cxn ang="0">
                    <a:pos x="228" y="230"/>
                  </a:cxn>
                  <a:cxn ang="0">
                    <a:pos x="264" y="237"/>
                  </a:cxn>
                  <a:cxn ang="0">
                    <a:pos x="287" y="246"/>
                  </a:cxn>
                  <a:cxn ang="0">
                    <a:pos x="302" y="255"/>
                  </a:cxn>
                  <a:cxn ang="0">
                    <a:pos x="318" y="268"/>
                  </a:cxn>
                </a:cxnLst>
                <a:rect l="0" t="0" r="r" b="b"/>
                <a:pathLst>
                  <a:path w="319" h="286">
                    <a:moveTo>
                      <a:pt x="317" y="275"/>
                    </a:moveTo>
                    <a:lnTo>
                      <a:pt x="315" y="254"/>
                    </a:lnTo>
                    <a:lnTo>
                      <a:pt x="306" y="235"/>
                    </a:lnTo>
                    <a:lnTo>
                      <a:pt x="299" y="219"/>
                    </a:lnTo>
                    <a:lnTo>
                      <a:pt x="294" y="194"/>
                    </a:lnTo>
                    <a:lnTo>
                      <a:pt x="288" y="161"/>
                    </a:lnTo>
                    <a:lnTo>
                      <a:pt x="284" y="126"/>
                    </a:lnTo>
                    <a:lnTo>
                      <a:pt x="281" y="94"/>
                    </a:lnTo>
                    <a:lnTo>
                      <a:pt x="279" y="67"/>
                    </a:lnTo>
                    <a:lnTo>
                      <a:pt x="278" y="43"/>
                    </a:lnTo>
                    <a:lnTo>
                      <a:pt x="270" y="29"/>
                    </a:lnTo>
                    <a:lnTo>
                      <a:pt x="255" y="16"/>
                    </a:lnTo>
                    <a:lnTo>
                      <a:pt x="240" y="9"/>
                    </a:lnTo>
                    <a:lnTo>
                      <a:pt x="216" y="2"/>
                    </a:lnTo>
                    <a:lnTo>
                      <a:pt x="189" y="0"/>
                    </a:lnTo>
                    <a:lnTo>
                      <a:pt x="147" y="0"/>
                    </a:lnTo>
                    <a:lnTo>
                      <a:pt x="110" y="2"/>
                    </a:lnTo>
                    <a:lnTo>
                      <a:pt x="74" y="9"/>
                    </a:lnTo>
                    <a:lnTo>
                      <a:pt x="41" y="21"/>
                    </a:lnTo>
                    <a:lnTo>
                      <a:pt x="20" y="35"/>
                    </a:lnTo>
                    <a:lnTo>
                      <a:pt x="8" y="47"/>
                    </a:lnTo>
                    <a:lnTo>
                      <a:pt x="0" y="61"/>
                    </a:lnTo>
                    <a:lnTo>
                      <a:pt x="2" y="75"/>
                    </a:lnTo>
                    <a:lnTo>
                      <a:pt x="5" y="89"/>
                    </a:lnTo>
                    <a:lnTo>
                      <a:pt x="15" y="104"/>
                    </a:lnTo>
                    <a:lnTo>
                      <a:pt x="23" y="123"/>
                    </a:lnTo>
                    <a:lnTo>
                      <a:pt x="27" y="149"/>
                    </a:lnTo>
                    <a:lnTo>
                      <a:pt x="30" y="176"/>
                    </a:lnTo>
                    <a:lnTo>
                      <a:pt x="35" y="200"/>
                    </a:lnTo>
                    <a:lnTo>
                      <a:pt x="36" y="235"/>
                    </a:lnTo>
                    <a:lnTo>
                      <a:pt x="38" y="265"/>
                    </a:lnTo>
                    <a:lnTo>
                      <a:pt x="38" y="285"/>
                    </a:lnTo>
                    <a:lnTo>
                      <a:pt x="48" y="260"/>
                    </a:lnTo>
                    <a:lnTo>
                      <a:pt x="68" y="248"/>
                    </a:lnTo>
                    <a:lnTo>
                      <a:pt x="86" y="241"/>
                    </a:lnTo>
                    <a:lnTo>
                      <a:pt x="108" y="236"/>
                    </a:lnTo>
                    <a:lnTo>
                      <a:pt x="143" y="229"/>
                    </a:lnTo>
                    <a:lnTo>
                      <a:pt x="177" y="228"/>
                    </a:lnTo>
                    <a:lnTo>
                      <a:pt x="197" y="228"/>
                    </a:lnTo>
                    <a:lnTo>
                      <a:pt x="228" y="230"/>
                    </a:lnTo>
                    <a:lnTo>
                      <a:pt x="264" y="237"/>
                    </a:lnTo>
                    <a:lnTo>
                      <a:pt x="287" y="246"/>
                    </a:lnTo>
                    <a:lnTo>
                      <a:pt x="302" y="255"/>
                    </a:lnTo>
                    <a:lnTo>
                      <a:pt x="318" y="268"/>
                    </a:lnTo>
                  </a:path>
                </a:pathLst>
              </a:custGeom>
              <a:gradFill rotWithShape="0">
                <a:gsLst>
                  <a:gs pos="0">
                    <a:schemeClr val="folHlink"/>
                  </a:gs>
                  <a:gs pos="50000">
                    <a:schemeClr val="accent1"/>
                  </a:gs>
                  <a:gs pos="100000">
                    <a:schemeClr val="folHlink"/>
                  </a:gs>
                </a:gsLst>
                <a:lin ang="0" scaled="1"/>
              </a:gradFill>
              <a:ln w="9525" cap="rnd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 eaLnBrk="0" fontAlgn="auto" hangingPunct="0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en-US" dirty="0"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23" name="Freeform 43"/>
              <p:cNvSpPr>
                <a:spLocks/>
              </p:cNvSpPr>
              <p:nvPr/>
            </p:nvSpPr>
            <p:spPr bwMode="auto">
              <a:xfrm>
                <a:off x="5049" y="1394"/>
                <a:ext cx="551" cy="335"/>
              </a:xfrm>
              <a:custGeom>
                <a:avLst/>
                <a:gdLst/>
                <a:ahLst/>
                <a:cxnLst>
                  <a:cxn ang="0">
                    <a:pos x="534" y="48"/>
                  </a:cxn>
                  <a:cxn ang="0">
                    <a:pos x="550" y="117"/>
                  </a:cxn>
                  <a:cxn ang="0">
                    <a:pos x="540" y="142"/>
                  </a:cxn>
                  <a:cxn ang="0">
                    <a:pos x="517" y="179"/>
                  </a:cxn>
                  <a:cxn ang="0">
                    <a:pos x="493" y="212"/>
                  </a:cxn>
                  <a:cxn ang="0">
                    <a:pos x="465" y="239"/>
                  </a:cxn>
                  <a:cxn ang="0">
                    <a:pos x="430" y="267"/>
                  </a:cxn>
                  <a:cxn ang="0">
                    <a:pos x="397" y="286"/>
                  </a:cxn>
                  <a:cxn ang="0">
                    <a:pos x="361" y="304"/>
                  </a:cxn>
                  <a:cxn ang="0">
                    <a:pos x="315" y="320"/>
                  </a:cxn>
                  <a:cxn ang="0">
                    <a:pos x="280" y="328"/>
                  </a:cxn>
                  <a:cxn ang="0">
                    <a:pos x="238" y="334"/>
                  </a:cxn>
                  <a:cxn ang="0">
                    <a:pos x="199" y="334"/>
                  </a:cxn>
                  <a:cxn ang="0">
                    <a:pos x="157" y="329"/>
                  </a:cxn>
                  <a:cxn ang="0">
                    <a:pos x="114" y="317"/>
                  </a:cxn>
                  <a:cxn ang="0">
                    <a:pos x="75" y="298"/>
                  </a:cxn>
                  <a:cxn ang="0">
                    <a:pos x="52" y="282"/>
                  </a:cxn>
                  <a:cxn ang="0">
                    <a:pos x="24" y="258"/>
                  </a:cxn>
                  <a:cxn ang="0">
                    <a:pos x="9" y="238"/>
                  </a:cxn>
                  <a:cxn ang="0">
                    <a:pos x="0" y="222"/>
                  </a:cxn>
                  <a:cxn ang="0">
                    <a:pos x="0" y="204"/>
                  </a:cxn>
                  <a:cxn ang="0">
                    <a:pos x="6" y="182"/>
                  </a:cxn>
                  <a:cxn ang="0">
                    <a:pos x="18" y="166"/>
                  </a:cxn>
                  <a:cxn ang="0">
                    <a:pos x="27" y="131"/>
                  </a:cxn>
                  <a:cxn ang="0">
                    <a:pos x="31" y="112"/>
                  </a:cxn>
                  <a:cxn ang="0">
                    <a:pos x="283" y="128"/>
                  </a:cxn>
                  <a:cxn ang="0">
                    <a:pos x="316" y="122"/>
                  </a:cxn>
                  <a:cxn ang="0">
                    <a:pos x="357" y="109"/>
                  </a:cxn>
                  <a:cxn ang="0">
                    <a:pos x="388" y="93"/>
                  </a:cxn>
                  <a:cxn ang="0">
                    <a:pos x="421" y="73"/>
                  </a:cxn>
                  <a:cxn ang="0">
                    <a:pos x="453" y="44"/>
                  </a:cxn>
                  <a:cxn ang="0">
                    <a:pos x="472" y="19"/>
                  </a:cxn>
                  <a:cxn ang="0">
                    <a:pos x="486" y="0"/>
                  </a:cxn>
                  <a:cxn ang="0">
                    <a:pos x="534" y="48"/>
                  </a:cxn>
                </a:cxnLst>
                <a:rect l="0" t="0" r="r" b="b"/>
                <a:pathLst>
                  <a:path w="551" h="335">
                    <a:moveTo>
                      <a:pt x="534" y="48"/>
                    </a:moveTo>
                    <a:lnTo>
                      <a:pt x="550" y="117"/>
                    </a:lnTo>
                    <a:lnTo>
                      <a:pt x="540" y="142"/>
                    </a:lnTo>
                    <a:lnTo>
                      <a:pt x="517" y="179"/>
                    </a:lnTo>
                    <a:lnTo>
                      <a:pt x="493" y="212"/>
                    </a:lnTo>
                    <a:lnTo>
                      <a:pt x="465" y="239"/>
                    </a:lnTo>
                    <a:lnTo>
                      <a:pt x="430" y="267"/>
                    </a:lnTo>
                    <a:lnTo>
                      <a:pt x="397" y="286"/>
                    </a:lnTo>
                    <a:lnTo>
                      <a:pt x="361" y="304"/>
                    </a:lnTo>
                    <a:lnTo>
                      <a:pt x="315" y="320"/>
                    </a:lnTo>
                    <a:lnTo>
                      <a:pt x="280" y="328"/>
                    </a:lnTo>
                    <a:lnTo>
                      <a:pt x="238" y="334"/>
                    </a:lnTo>
                    <a:lnTo>
                      <a:pt x="199" y="334"/>
                    </a:lnTo>
                    <a:lnTo>
                      <a:pt x="157" y="329"/>
                    </a:lnTo>
                    <a:lnTo>
                      <a:pt x="114" y="317"/>
                    </a:lnTo>
                    <a:lnTo>
                      <a:pt x="75" y="298"/>
                    </a:lnTo>
                    <a:lnTo>
                      <a:pt x="52" y="282"/>
                    </a:lnTo>
                    <a:lnTo>
                      <a:pt x="24" y="258"/>
                    </a:lnTo>
                    <a:lnTo>
                      <a:pt x="9" y="238"/>
                    </a:lnTo>
                    <a:lnTo>
                      <a:pt x="0" y="222"/>
                    </a:lnTo>
                    <a:lnTo>
                      <a:pt x="0" y="204"/>
                    </a:lnTo>
                    <a:lnTo>
                      <a:pt x="6" y="182"/>
                    </a:lnTo>
                    <a:lnTo>
                      <a:pt x="18" y="166"/>
                    </a:lnTo>
                    <a:lnTo>
                      <a:pt x="27" y="131"/>
                    </a:lnTo>
                    <a:lnTo>
                      <a:pt x="31" y="112"/>
                    </a:lnTo>
                    <a:lnTo>
                      <a:pt x="283" y="128"/>
                    </a:lnTo>
                    <a:lnTo>
                      <a:pt x="316" y="122"/>
                    </a:lnTo>
                    <a:lnTo>
                      <a:pt x="357" y="109"/>
                    </a:lnTo>
                    <a:lnTo>
                      <a:pt x="388" y="93"/>
                    </a:lnTo>
                    <a:lnTo>
                      <a:pt x="421" y="73"/>
                    </a:lnTo>
                    <a:lnTo>
                      <a:pt x="453" y="44"/>
                    </a:lnTo>
                    <a:lnTo>
                      <a:pt x="472" y="19"/>
                    </a:lnTo>
                    <a:lnTo>
                      <a:pt x="486" y="0"/>
                    </a:lnTo>
                    <a:lnTo>
                      <a:pt x="534" y="48"/>
                    </a:lnTo>
                  </a:path>
                </a:pathLst>
              </a:custGeom>
              <a:gradFill rotWithShape="0">
                <a:gsLst>
                  <a:gs pos="0">
                    <a:schemeClr val="folHlink"/>
                  </a:gs>
                  <a:gs pos="100000">
                    <a:schemeClr val="hlink"/>
                  </a:gs>
                </a:gsLst>
                <a:lin ang="0" scaled="1"/>
              </a:gra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0" fontAlgn="auto" hangingPunct="0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en-US" dirty="0"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24" name="Freeform 44"/>
              <p:cNvSpPr>
                <a:spLocks/>
              </p:cNvSpPr>
              <p:nvPr/>
            </p:nvSpPr>
            <p:spPr bwMode="auto">
              <a:xfrm>
                <a:off x="5145" y="976"/>
                <a:ext cx="475" cy="55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94"/>
                  </a:cxn>
                  <a:cxn ang="0">
                    <a:pos x="28" y="291"/>
                  </a:cxn>
                  <a:cxn ang="0">
                    <a:pos x="63" y="293"/>
                  </a:cxn>
                  <a:cxn ang="0">
                    <a:pos x="121" y="299"/>
                  </a:cxn>
                  <a:cxn ang="0">
                    <a:pos x="178" y="310"/>
                  </a:cxn>
                  <a:cxn ang="0">
                    <a:pos x="231" y="323"/>
                  </a:cxn>
                  <a:cxn ang="0">
                    <a:pos x="274" y="339"/>
                  </a:cxn>
                  <a:cxn ang="0">
                    <a:pos x="325" y="364"/>
                  </a:cxn>
                  <a:cxn ang="0">
                    <a:pos x="364" y="390"/>
                  </a:cxn>
                  <a:cxn ang="0">
                    <a:pos x="393" y="415"/>
                  </a:cxn>
                  <a:cxn ang="0">
                    <a:pos x="414" y="439"/>
                  </a:cxn>
                  <a:cxn ang="0">
                    <a:pos x="427" y="461"/>
                  </a:cxn>
                  <a:cxn ang="0">
                    <a:pos x="439" y="488"/>
                  </a:cxn>
                  <a:cxn ang="0">
                    <a:pos x="444" y="513"/>
                  </a:cxn>
                  <a:cxn ang="0">
                    <a:pos x="451" y="551"/>
                  </a:cxn>
                  <a:cxn ang="0">
                    <a:pos x="457" y="518"/>
                  </a:cxn>
                  <a:cxn ang="0">
                    <a:pos x="466" y="481"/>
                  </a:cxn>
                  <a:cxn ang="0">
                    <a:pos x="469" y="453"/>
                  </a:cxn>
                  <a:cxn ang="0">
                    <a:pos x="474" y="420"/>
                  </a:cxn>
                  <a:cxn ang="0">
                    <a:pos x="472" y="393"/>
                  </a:cxn>
                  <a:cxn ang="0">
                    <a:pos x="466" y="361"/>
                  </a:cxn>
                  <a:cxn ang="0">
                    <a:pos x="459" y="317"/>
                  </a:cxn>
                  <a:cxn ang="0">
                    <a:pos x="444" y="279"/>
                  </a:cxn>
                  <a:cxn ang="0">
                    <a:pos x="424" y="238"/>
                  </a:cxn>
                  <a:cxn ang="0">
                    <a:pos x="399" y="196"/>
                  </a:cxn>
                  <a:cxn ang="0">
                    <a:pos x="363" y="152"/>
                  </a:cxn>
                  <a:cxn ang="0">
                    <a:pos x="322" y="116"/>
                  </a:cxn>
                  <a:cxn ang="0">
                    <a:pos x="286" y="87"/>
                  </a:cxn>
                  <a:cxn ang="0">
                    <a:pos x="241" y="60"/>
                  </a:cxn>
                  <a:cxn ang="0">
                    <a:pos x="195" y="40"/>
                  </a:cxn>
                  <a:cxn ang="0">
                    <a:pos x="141" y="21"/>
                  </a:cxn>
                  <a:cxn ang="0">
                    <a:pos x="94" y="10"/>
                  </a:cxn>
                  <a:cxn ang="0">
                    <a:pos x="39" y="3"/>
                  </a:cxn>
                  <a:cxn ang="0">
                    <a:pos x="0" y="0"/>
                  </a:cxn>
                </a:cxnLst>
                <a:rect l="0" t="0" r="r" b="b"/>
                <a:pathLst>
                  <a:path w="475" h="552">
                    <a:moveTo>
                      <a:pt x="0" y="0"/>
                    </a:moveTo>
                    <a:lnTo>
                      <a:pt x="0" y="294"/>
                    </a:lnTo>
                    <a:lnTo>
                      <a:pt x="28" y="291"/>
                    </a:lnTo>
                    <a:lnTo>
                      <a:pt x="63" y="293"/>
                    </a:lnTo>
                    <a:lnTo>
                      <a:pt x="121" y="299"/>
                    </a:lnTo>
                    <a:lnTo>
                      <a:pt x="178" y="310"/>
                    </a:lnTo>
                    <a:lnTo>
                      <a:pt x="231" y="323"/>
                    </a:lnTo>
                    <a:lnTo>
                      <a:pt x="274" y="339"/>
                    </a:lnTo>
                    <a:lnTo>
                      <a:pt x="325" y="364"/>
                    </a:lnTo>
                    <a:lnTo>
                      <a:pt x="364" y="390"/>
                    </a:lnTo>
                    <a:lnTo>
                      <a:pt x="393" y="415"/>
                    </a:lnTo>
                    <a:lnTo>
                      <a:pt x="414" y="439"/>
                    </a:lnTo>
                    <a:lnTo>
                      <a:pt x="427" y="461"/>
                    </a:lnTo>
                    <a:lnTo>
                      <a:pt x="439" y="488"/>
                    </a:lnTo>
                    <a:lnTo>
                      <a:pt x="444" y="513"/>
                    </a:lnTo>
                    <a:lnTo>
                      <a:pt x="451" y="551"/>
                    </a:lnTo>
                    <a:lnTo>
                      <a:pt x="457" y="518"/>
                    </a:lnTo>
                    <a:lnTo>
                      <a:pt x="466" y="481"/>
                    </a:lnTo>
                    <a:lnTo>
                      <a:pt x="469" y="453"/>
                    </a:lnTo>
                    <a:lnTo>
                      <a:pt x="474" y="420"/>
                    </a:lnTo>
                    <a:lnTo>
                      <a:pt x="472" y="393"/>
                    </a:lnTo>
                    <a:lnTo>
                      <a:pt x="466" y="361"/>
                    </a:lnTo>
                    <a:lnTo>
                      <a:pt x="459" y="317"/>
                    </a:lnTo>
                    <a:lnTo>
                      <a:pt x="444" y="279"/>
                    </a:lnTo>
                    <a:lnTo>
                      <a:pt x="424" y="238"/>
                    </a:lnTo>
                    <a:lnTo>
                      <a:pt x="399" y="196"/>
                    </a:lnTo>
                    <a:lnTo>
                      <a:pt x="363" y="152"/>
                    </a:lnTo>
                    <a:lnTo>
                      <a:pt x="322" y="116"/>
                    </a:lnTo>
                    <a:lnTo>
                      <a:pt x="286" y="87"/>
                    </a:lnTo>
                    <a:lnTo>
                      <a:pt x="241" y="60"/>
                    </a:lnTo>
                    <a:lnTo>
                      <a:pt x="195" y="40"/>
                    </a:lnTo>
                    <a:lnTo>
                      <a:pt x="141" y="21"/>
                    </a:lnTo>
                    <a:lnTo>
                      <a:pt x="94" y="10"/>
                    </a:lnTo>
                    <a:lnTo>
                      <a:pt x="39" y="3"/>
                    </a:lnTo>
                    <a:lnTo>
                      <a:pt x="0" y="0"/>
                    </a:lnTo>
                  </a:path>
                </a:pathLst>
              </a:custGeom>
              <a:gradFill rotWithShape="0">
                <a:gsLst>
                  <a:gs pos="0">
                    <a:schemeClr val="folHlink"/>
                  </a:gs>
                  <a:gs pos="50000">
                    <a:schemeClr val="accent1"/>
                  </a:gs>
                  <a:gs pos="100000">
                    <a:schemeClr val="folHlink"/>
                  </a:gs>
                </a:gsLst>
                <a:lin ang="0" scaled="1"/>
              </a:gra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0" fontAlgn="auto" hangingPunct="0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en-US" dirty="0"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25" name="Freeform 45"/>
              <p:cNvSpPr>
                <a:spLocks/>
              </p:cNvSpPr>
              <p:nvPr/>
            </p:nvSpPr>
            <p:spPr bwMode="auto">
              <a:xfrm>
                <a:off x="5176" y="1543"/>
                <a:ext cx="156" cy="118"/>
              </a:xfrm>
              <a:custGeom>
                <a:avLst/>
                <a:gdLst/>
                <a:ahLst/>
                <a:cxnLst>
                  <a:cxn ang="0">
                    <a:pos x="83" y="0"/>
                  </a:cxn>
                  <a:cxn ang="0">
                    <a:pos x="134" y="19"/>
                  </a:cxn>
                  <a:cxn ang="0">
                    <a:pos x="152" y="46"/>
                  </a:cxn>
                  <a:cxn ang="0">
                    <a:pos x="155" y="70"/>
                  </a:cxn>
                  <a:cxn ang="0">
                    <a:pos x="155" y="84"/>
                  </a:cxn>
                  <a:cxn ang="0">
                    <a:pos x="146" y="100"/>
                  </a:cxn>
                  <a:cxn ang="0">
                    <a:pos x="126" y="108"/>
                  </a:cxn>
                  <a:cxn ang="0">
                    <a:pos x="105" y="114"/>
                  </a:cxn>
                  <a:cxn ang="0">
                    <a:pos x="86" y="117"/>
                  </a:cxn>
                  <a:cxn ang="0">
                    <a:pos x="69" y="117"/>
                  </a:cxn>
                  <a:cxn ang="0">
                    <a:pos x="41" y="112"/>
                  </a:cxn>
                  <a:cxn ang="0">
                    <a:pos x="21" y="107"/>
                  </a:cxn>
                  <a:cxn ang="0">
                    <a:pos x="9" y="98"/>
                  </a:cxn>
                  <a:cxn ang="0">
                    <a:pos x="2" y="90"/>
                  </a:cxn>
                  <a:cxn ang="0">
                    <a:pos x="0" y="78"/>
                  </a:cxn>
                  <a:cxn ang="0">
                    <a:pos x="2" y="60"/>
                  </a:cxn>
                  <a:cxn ang="0">
                    <a:pos x="9" y="11"/>
                  </a:cxn>
                  <a:cxn ang="0">
                    <a:pos x="83" y="0"/>
                  </a:cxn>
                </a:cxnLst>
                <a:rect l="0" t="0" r="r" b="b"/>
                <a:pathLst>
                  <a:path w="156" h="118">
                    <a:moveTo>
                      <a:pt x="83" y="0"/>
                    </a:moveTo>
                    <a:lnTo>
                      <a:pt x="134" y="19"/>
                    </a:lnTo>
                    <a:lnTo>
                      <a:pt x="152" y="46"/>
                    </a:lnTo>
                    <a:lnTo>
                      <a:pt x="155" y="70"/>
                    </a:lnTo>
                    <a:lnTo>
                      <a:pt x="155" y="84"/>
                    </a:lnTo>
                    <a:lnTo>
                      <a:pt x="146" y="100"/>
                    </a:lnTo>
                    <a:lnTo>
                      <a:pt x="126" y="108"/>
                    </a:lnTo>
                    <a:lnTo>
                      <a:pt x="105" y="114"/>
                    </a:lnTo>
                    <a:lnTo>
                      <a:pt x="86" y="117"/>
                    </a:lnTo>
                    <a:lnTo>
                      <a:pt x="69" y="117"/>
                    </a:lnTo>
                    <a:lnTo>
                      <a:pt x="41" y="112"/>
                    </a:lnTo>
                    <a:lnTo>
                      <a:pt x="21" y="107"/>
                    </a:lnTo>
                    <a:lnTo>
                      <a:pt x="9" y="98"/>
                    </a:lnTo>
                    <a:lnTo>
                      <a:pt x="2" y="90"/>
                    </a:lnTo>
                    <a:lnTo>
                      <a:pt x="0" y="78"/>
                    </a:lnTo>
                    <a:lnTo>
                      <a:pt x="2" y="60"/>
                    </a:lnTo>
                    <a:lnTo>
                      <a:pt x="9" y="11"/>
                    </a:lnTo>
                    <a:lnTo>
                      <a:pt x="83" y="0"/>
                    </a:lnTo>
                  </a:path>
                </a:pathLst>
              </a:custGeom>
              <a:gradFill rotWithShape="0">
                <a:gsLst>
                  <a:gs pos="0">
                    <a:schemeClr val="folHlink"/>
                  </a:gs>
                  <a:gs pos="100000">
                    <a:schemeClr val="hlink"/>
                  </a:gs>
                </a:gsLst>
                <a:lin ang="0" scaled="1"/>
              </a:gra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0" fontAlgn="auto" hangingPunct="0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en-US" dirty="0"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26" name="Freeform 46"/>
              <p:cNvSpPr>
                <a:spLocks/>
              </p:cNvSpPr>
              <p:nvPr/>
            </p:nvSpPr>
            <p:spPr bwMode="auto">
              <a:xfrm>
                <a:off x="5172" y="1556"/>
                <a:ext cx="88" cy="74"/>
              </a:xfrm>
              <a:custGeom>
                <a:avLst/>
                <a:gdLst/>
                <a:ahLst/>
                <a:cxnLst>
                  <a:cxn ang="0">
                    <a:pos x="0" y="68"/>
                  </a:cxn>
                  <a:cxn ang="0">
                    <a:pos x="11" y="0"/>
                  </a:cxn>
                  <a:cxn ang="0">
                    <a:pos x="54" y="5"/>
                  </a:cxn>
                  <a:cxn ang="0">
                    <a:pos x="87" y="9"/>
                  </a:cxn>
                  <a:cxn ang="0">
                    <a:pos x="78" y="73"/>
                  </a:cxn>
                  <a:cxn ang="0">
                    <a:pos x="75" y="58"/>
                  </a:cxn>
                  <a:cxn ang="0">
                    <a:pos x="65" y="47"/>
                  </a:cxn>
                  <a:cxn ang="0">
                    <a:pos x="47" y="44"/>
                  </a:cxn>
                  <a:cxn ang="0">
                    <a:pos x="27" y="45"/>
                  </a:cxn>
                  <a:cxn ang="0">
                    <a:pos x="11" y="52"/>
                  </a:cxn>
                  <a:cxn ang="0">
                    <a:pos x="0" y="68"/>
                  </a:cxn>
                </a:cxnLst>
                <a:rect l="0" t="0" r="r" b="b"/>
                <a:pathLst>
                  <a:path w="88" h="74">
                    <a:moveTo>
                      <a:pt x="0" y="68"/>
                    </a:moveTo>
                    <a:lnTo>
                      <a:pt x="11" y="0"/>
                    </a:lnTo>
                    <a:lnTo>
                      <a:pt x="54" y="5"/>
                    </a:lnTo>
                    <a:lnTo>
                      <a:pt x="87" y="9"/>
                    </a:lnTo>
                    <a:lnTo>
                      <a:pt x="78" y="73"/>
                    </a:lnTo>
                    <a:lnTo>
                      <a:pt x="75" y="58"/>
                    </a:lnTo>
                    <a:lnTo>
                      <a:pt x="65" y="47"/>
                    </a:lnTo>
                    <a:lnTo>
                      <a:pt x="47" y="44"/>
                    </a:lnTo>
                    <a:lnTo>
                      <a:pt x="27" y="45"/>
                    </a:lnTo>
                    <a:lnTo>
                      <a:pt x="11" y="52"/>
                    </a:lnTo>
                    <a:lnTo>
                      <a:pt x="0" y="68"/>
                    </a:lnTo>
                  </a:path>
                </a:pathLst>
              </a:custGeom>
              <a:gradFill rotWithShape="0">
                <a:gsLst>
                  <a:gs pos="0">
                    <a:schemeClr val="folHlink"/>
                  </a:gs>
                  <a:gs pos="50000">
                    <a:schemeClr val="accent1"/>
                  </a:gs>
                  <a:gs pos="100000">
                    <a:schemeClr val="folHlink"/>
                  </a:gs>
                </a:gsLst>
                <a:lin ang="0" scaled="1"/>
              </a:gra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0" fontAlgn="auto" hangingPunct="0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en-US" dirty="0"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27" name="Freeform 47"/>
              <p:cNvSpPr>
                <a:spLocks/>
              </p:cNvSpPr>
              <p:nvPr/>
            </p:nvSpPr>
            <p:spPr bwMode="auto">
              <a:xfrm>
                <a:off x="5049" y="1336"/>
                <a:ext cx="319" cy="286"/>
              </a:xfrm>
              <a:custGeom>
                <a:avLst/>
                <a:gdLst/>
                <a:ahLst/>
                <a:cxnLst>
                  <a:cxn ang="0">
                    <a:pos x="1" y="275"/>
                  </a:cxn>
                  <a:cxn ang="0">
                    <a:pos x="3" y="254"/>
                  </a:cxn>
                  <a:cxn ang="0">
                    <a:pos x="12" y="235"/>
                  </a:cxn>
                  <a:cxn ang="0">
                    <a:pos x="19" y="219"/>
                  </a:cxn>
                  <a:cxn ang="0">
                    <a:pos x="24" y="194"/>
                  </a:cxn>
                  <a:cxn ang="0">
                    <a:pos x="30" y="161"/>
                  </a:cxn>
                  <a:cxn ang="0">
                    <a:pos x="34" y="126"/>
                  </a:cxn>
                  <a:cxn ang="0">
                    <a:pos x="37" y="94"/>
                  </a:cxn>
                  <a:cxn ang="0">
                    <a:pos x="39" y="67"/>
                  </a:cxn>
                  <a:cxn ang="0">
                    <a:pos x="40" y="43"/>
                  </a:cxn>
                  <a:cxn ang="0">
                    <a:pos x="48" y="29"/>
                  </a:cxn>
                  <a:cxn ang="0">
                    <a:pos x="63" y="16"/>
                  </a:cxn>
                  <a:cxn ang="0">
                    <a:pos x="78" y="9"/>
                  </a:cxn>
                  <a:cxn ang="0">
                    <a:pos x="102" y="2"/>
                  </a:cxn>
                  <a:cxn ang="0">
                    <a:pos x="129" y="0"/>
                  </a:cxn>
                  <a:cxn ang="0">
                    <a:pos x="171" y="0"/>
                  </a:cxn>
                  <a:cxn ang="0">
                    <a:pos x="208" y="2"/>
                  </a:cxn>
                  <a:cxn ang="0">
                    <a:pos x="244" y="9"/>
                  </a:cxn>
                  <a:cxn ang="0">
                    <a:pos x="277" y="21"/>
                  </a:cxn>
                  <a:cxn ang="0">
                    <a:pos x="298" y="35"/>
                  </a:cxn>
                  <a:cxn ang="0">
                    <a:pos x="310" y="47"/>
                  </a:cxn>
                  <a:cxn ang="0">
                    <a:pos x="318" y="61"/>
                  </a:cxn>
                  <a:cxn ang="0">
                    <a:pos x="316" y="75"/>
                  </a:cxn>
                  <a:cxn ang="0">
                    <a:pos x="313" y="89"/>
                  </a:cxn>
                  <a:cxn ang="0">
                    <a:pos x="303" y="104"/>
                  </a:cxn>
                  <a:cxn ang="0">
                    <a:pos x="295" y="123"/>
                  </a:cxn>
                  <a:cxn ang="0">
                    <a:pos x="291" y="149"/>
                  </a:cxn>
                  <a:cxn ang="0">
                    <a:pos x="288" y="176"/>
                  </a:cxn>
                  <a:cxn ang="0">
                    <a:pos x="283" y="200"/>
                  </a:cxn>
                  <a:cxn ang="0">
                    <a:pos x="282" y="235"/>
                  </a:cxn>
                  <a:cxn ang="0">
                    <a:pos x="280" y="265"/>
                  </a:cxn>
                  <a:cxn ang="0">
                    <a:pos x="280" y="285"/>
                  </a:cxn>
                  <a:cxn ang="0">
                    <a:pos x="270" y="260"/>
                  </a:cxn>
                  <a:cxn ang="0">
                    <a:pos x="250" y="248"/>
                  </a:cxn>
                  <a:cxn ang="0">
                    <a:pos x="232" y="241"/>
                  </a:cxn>
                  <a:cxn ang="0">
                    <a:pos x="210" y="236"/>
                  </a:cxn>
                  <a:cxn ang="0">
                    <a:pos x="175" y="229"/>
                  </a:cxn>
                  <a:cxn ang="0">
                    <a:pos x="141" y="228"/>
                  </a:cxn>
                  <a:cxn ang="0">
                    <a:pos x="121" y="228"/>
                  </a:cxn>
                  <a:cxn ang="0">
                    <a:pos x="90" y="230"/>
                  </a:cxn>
                  <a:cxn ang="0">
                    <a:pos x="54" y="237"/>
                  </a:cxn>
                  <a:cxn ang="0">
                    <a:pos x="31" y="246"/>
                  </a:cxn>
                  <a:cxn ang="0">
                    <a:pos x="16" y="255"/>
                  </a:cxn>
                  <a:cxn ang="0">
                    <a:pos x="0" y="268"/>
                  </a:cxn>
                </a:cxnLst>
                <a:rect l="0" t="0" r="r" b="b"/>
                <a:pathLst>
                  <a:path w="319" h="286">
                    <a:moveTo>
                      <a:pt x="1" y="275"/>
                    </a:moveTo>
                    <a:lnTo>
                      <a:pt x="3" y="254"/>
                    </a:lnTo>
                    <a:lnTo>
                      <a:pt x="12" y="235"/>
                    </a:lnTo>
                    <a:lnTo>
                      <a:pt x="19" y="219"/>
                    </a:lnTo>
                    <a:lnTo>
                      <a:pt x="24" y="194"/>
                    </a:lnTo>
                    <a:lnTo>
                      <a:pt x="30" y="161"/>
                    </a:lnTo>
                    <a:lnTo>
                      <a:pt x="34" y="126"/>
                    </a:lnTo>
                    <a:lnTo>
                      <a:pt x="37" y="94"/>
                    </a:lnTo>
                    <a:lnTo>
                      <a:pt x="39" y="67"/>
                    </a:lnTo>
                    <a:lnTo>
                      <a:pt x="40" y="43"/>
                    </a:lnTo>
                    <a:lnTo>
                      <a:pt x="48" y="29"/>
                    </a:lnTo>
                    <a:lnTo>
                      <a:pt x="63" y="16"/>
                    </a:lnTo>
                    <a:lnTo>
                      <a:pt x="78" y="9"/>
                    </a:lnTo>
                    <a:lnTo>
                      <a:pt x="102" y="2"/>
                    </a:lnTo>
                    <a:lnTo>
                      <a:pt x="129" y="0"/>
                    </a:lnTo>
                    <a:lnTo>
                      <a:pt x="171" y="0"/>
                    </a:lnTo>
                    <a:lnTo>
                      <a:pt x="208" y="2"/>
                    </a:lnTo>
                    <a:lnTo>
                      <a:pt x="244" y="9"/>
                    </a:lnTo>
                    <a:lnTo>
                      <a:pt x="277" y="21"/>
                    </a:lnTo>
                    <a:lnTo>
                      <a:pt x="298" y="35"/>
                    </a:lnTo>
                    <a:lnTo>
                      <a:pt x="310" y="47"/>
                    </a:lnTo>
                    <a:lnTo>
                      <a:pt x="318" y="61"/>
                    </a:lnTo>
                    <a:lnTo>
                      <a:pt x="316" y="75"/>
                    </a:lnTo>
                    <a:lnTo>
                      <a:pt x="313" y="89"/>
                    </a:lnTo>
                    <a:lnTo>
                      <a:pt x="303" y="104"/>
                    </a:lnTo>
                    <a:lnTo>
                      <a:pt x="295" y="123"/>
                    </a:lnTo>
                    <a:lnTo>
                      <a:pt x="291" y="149"/>
                    </a:lnTo>
                    <a:lnTo>
                      <a:pt x="288" y="176"/>
                    </a:lnTo>
                    <a:lnTo>
                      <a:pt x="283" y="200"/>
                    </a:lnTo>
                    <a:lnTo>
                      <a:pt x="282" y="235"/>
                    </a:lnTo>
                    <a:lnTo>
                      <a:pt x="280" y="265"/>
                    </a:lnTo>
                    <a:lnTo>
                      <a:pt x="280" y="285"/>
                    </a:lnTo>
                    <a:lnTo>
                      <a:pt x="270" y="260"/>
                    </a:lnTo>
                    <a:lnTo>
                      <a:pt x="250" y="248"/>
                    </a:lnTo>
                    <a:lnTo>
                      <a:pt x="232" y="241"/>
                    </a:lnTo>
                    <a:lnTo>
                      <a:pt x="210" y="236"/>
                    </a:lnTo>
                    <a:lnTo>
                      <a:pt x="175" y="229"/>
                    </a:lnTo>
                    <a:lnTo>
                      <a:pt x="141" y="228"/>
                    </a:lnTo>
                    <a:lnTo>
                      <a:pt x="121" y="228"/>
                    </a:lnTo>
                    <a:lnTo>
                      <a:pt x="90" y="230"/>
                    </a:lnTo>
                    <a:lnTo>
                      <a:pt x="54" y="237"/>
                    </a:lnTo>
                    <a:lnTo>
                      <a:pt x="31" y="246"/>
                    </a:lnTo>
                    <a:lnTo>
                      <a:pt x="16" y="255"/>
                    </a:lnTo>
                    <a:lnTo>
                      <a:pt x="0" y="268"/>
                    </a:lnTo>
                  </a:path>
                </a:pathLst>
              </a:custGeom>
              <a:gradFill rotWithShape="0">
                <a:gsLst>
                  <a:gs pos="0">
                    <a:schemeClr val="folHlink"/>
                  </a:gs>
                  <a:gs pos="50000">
                    <a:schemeClr val="accent1"/>
                  </a:gs>
                  <a:gs pos="100000">
                    <a:schemeClr val="folHlink"/>
                  </a:gs>
                </a:gsLst>
                <a:lin ang="0" scaled="1"/>
              </a:gradFill>
              <a:ln w="9525" cap="rnd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 eaLnBrk="0" fontAlgn="auto" hangingPunct="0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en-US" dirty="0"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28" name="Freeform 48"/>
              <p:cNvSpPr>
                <a:spLocks/>
              </p:cNvSpPr>
              <p:nvPr/>
            </p:nvSpPr>
            <p:spPr bwMode="auto">
              <a:xfrm>
                <a:off x="4319" y="976"/>
                <a:ext cx="832" cy="4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56"/>
                  </a:cxn>
                  <a:cxn ang="0">
                    <a:pos x="84" y="374"/>
                  </a:cxn>
                  <a:cxn ang="0">
                    <a:pos x="153" y="393"/>
                  </a:cxn>
                  <a:cxn ang="0">
                    <a:pos x="210" y="404"/>
                  </a:cxn>
                  <a:cxn ang="0">
                    <a:pos x="258" y="410"/>
                  </a:cxn>
                  <a:cxn ang="0">
                    <a:pos x="312" y="416"/>
                  </a:cxn>
                  <a:cxn ang="0">
                    <a:pos x="402" y="419"/>
                  </a:cxn>
                  <a:cxn ang="0">
                    <a:pos x="485" y="412"/>
                  </a:cxn>
                  <a:cxn ang="0">
                    <a:pos x="570" y="399"/>
                  </a:cxn>
                  <a:cxn ang="0">
                    <a:pos x="652" y="377"/>
                  </a:cxn>
                  <a:cxn ang="0">
                    <a:pos x="724" y="347"/>
                  </a:cxn>
                  <a:cxn ang="0">
                    <a:pos x="784" y="306"/>
                  </a:cxn>
                  <a:cxn ang="0">
                    <a:pos x="829" y="291"/>
                  </a:cxn>
                  <a:cxn ang="0">
                    <a:pos x="831" y="2"/>
                  </a:cxn>
                  <a:cxn ang="0">
                    <a:pos x="786" y="9"/>
                  </a:cxn>
                  <a:cxn ang="0">
                    <a:pos x="726" y="29"/>
                  </a:cxn>
                  <a:cxn ang="0">
                    <a:pos x="654" y="55"/>
                  </a:cxn>
                  <a:cxn ang="0">
                    <a:pos x="585" y="70"/>
                  </a:cxn>
                  <a:cxn ang="0">
                    <a:pos x="515" y="78"/>
                  </a:cxn>
                  <a:cxn ang="0">
                    <a:pos x="468" y="82"/>
                  </a:cxn>
                  <a:cxn ang="0">
                    <a:pos x="428" y="84"/>
                  </a:cxn>
                  <a:cxn ang="0">
                    <a:pos x="358" y="84"/>
                  </a:cxn>
                  <a:cxn ang="0">
                    <a:pos x="314" y="81"/>
                  </a:cxn>
                  <a:cxn ang="0">
                    <a:pos x="274" y="76"/>
                  </a:cxn>
                  <a:cxn ang="0">
                    <a:pos x="229" y="73"/>
                  </a:cxn>
                  <a:cxn ang="0">
                    <a:pos x="190" y="66"/>
                  </a:cxn>
                  <a:cxn ang="0">
                    <a:pos x="140" y="57"/>
                  </a:cxn>
                  <a:cxn ang="0">
                    <a:pos x="96" y="44"/>
                  </a:cxn>
                  <a:cxn ang="0">
                    <a:pos x="49" y="24"/>
                  </a:cxn>
                  <a:cxn ang="0">
                    <a:pos x="0" y="0"/>
                  </a:cxn>
                </a:cxnLst>
                <a:rect l="0" t="0" r="r" b="b"/>
                <a:pathLst>
                  <a:path w="832" h="420">
                    <a:moveTo>
                      <a:pt x="0" y="0"/>
                    </a:moveTo>
                    <a:lnTo>
                      <a:pt x="0" y="356"/>
                    </a:lnTo>
                    <a:lnTo>
                      <a:pt x="84" y="374"/>
                    </a:lnTo>
                    <a:lnTo>
                      <a:pt x="153" y="393"/>
                    </a:lnTo>
                    <a:lnTo>
                      <a:pt x="210" y="404"/>
                    </a:lnTo>
                    <a:lnTo>
                      <a:pt x="258" y="410"/>
                    </a:lnTo>
                    <a:lnTo>
                      <a:pt x="312" y="416"/>
                    </a:lnTo>
                    <a:lnTo>
                      <a:pt x="402" y="419"/>
                    </a:lnTo>
                    <a:lnTo>
                      <a:pt x="485" y="412"/>
                    </a:lnTo>
                    <a:lnTo>
                      <a:pt x="570" y="399"/>
                    </a:lnTo>
                    <a:lnTo>
                      <a:pt x="652" y="377"/>
                    </a:lnTo>
                    <a:lnTo>
                      <a:pt x="724" y="347"/>
                    </a:lnTo>
                    <a:lnTo>
                      <a:pt x="784" y="306"/>
                    </a:lnTo>
                    <a:lnTo>
                      <a:pt x="829" y="291"/>
                    </a:lnTo>
                    <a:lnTo>
                      <a:pt x="831" y="2"/>
                    </a:lnTo>
                    <a:lnTo>
                      <a:pt x="786" y="9"/>
                    </a:lnTo>
                    <a:lnTo>
                      <a:pt x="726" y="29"/>
                    </a:lnTo>
                    <a:lnTo>
                      <a:pt x="654" y="55"/>
                    </a:lnTo>
                    <a:lnTo>
                      <a:pt x="585" y="70"/>
                    </a:lnTo>
                    <a:lnTo>
                      <a:pt x="515" y="78"/>
                    </a:lnTo>
                    <a:lnTo>
                      <a:pt x="468" y="82"/>
                    </a:lnTo>
                    <a:lnTo>
                      <a:pt x="428" y="84"/>
                    </a:lnTo>
                    <a:lnTo>
                      <a:pt x="358" y="84"/>
                    </a:lnTo>
                    <a:lnTo>
                      <a:pt x="314" y="81"/>
                    </a:lnTo>
                    <a:lnTo>
                      <a:pt x="274" y="76"/>
                    </a:lnTo>
                    <a:lnTo>
                      <a:pt x="229" y="73"/>
                    </a:lnTo>
                    <a:lnTo>
                      <a:pt x="190" y="66"/>
                    </a:lnTo>
                    <a:lnTo>
                      <a:pt x="140" y="57"/>
                    </a:lnTo>
                    <a:lnTo>
                      <a:pt x="96" y="44"/>
                    </a:lnTo>
                    <a:lnTo>
                      <a:pt x="49" y="24"/>
                    </a:lnTo>
                    <a:lnTo>
                      <a:pt x="0" y="0"/>
                    </a:lnTo>
                  </a:path>
                </a:pathLst>
              </a:custGeom>
              <a:gradFill rotWithShape="0">
                <a:gsLst>
                  <a:gs pos="0">
                    <a:schemeClr val="folHlink"/>
                  </a:gs>
                  <a:gs pos="50000">
                    <a:schemeClr val="accent1"/>
                  </a:gs>
                  <a:gs pos="100000">
                    <a:schemeClr val="folHlink"/>
                  </a:gs>
                </a:gsLst>
                <a:lin ang="0" scaled="1"/>
              </a:gra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0" fontAlgn="auto" hangingPunct="0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en-US" dirty="0">
                  <a:latin typeface="+mn-lt"/>
                  <a:ea typeface="+mn-ea"/>
                  <a:cs typeface="+mn-cs"/>
                </a:endParaRPr>
              </a:p>
            </p:txBody>
          </p:sp>
        </p:grpSp>
      </p:grpSp>
      <p:sp>
        <p:nvSpPr>
          <p:cNvPr id="3121" name="Rectangle 4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>
                <a:solidFill>
                  <a:srgbClr val="FFCC0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122" name="Rectangle 5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rgbClr val="F8F8F8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1" name="Rectangle 51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>
                <a:solidFill>
                  <a:srgbClr val="F8F8F8"/>
                </a:solidFill>
              </a:defRPr>
            </a:lvl1pPr>
          </a:lstStyle>
          <a:p>
            <a:pPr>
              <a:defRPr/>
            </a:pPr>
            <a:fld id="{EF324528-D7E3-44AB-B2C2-5FC52960F01B}" type="datetimeFigureOut">
              <a:rPr lang="en-US" altLang="ja-JP"/>
              <a:pPr>
                <a:defRPr/>
              </a:pPr>
              <a:t>3/23/2021</a:t>
            </a:fld>
            <a:endParaRPr lang="en-US" altLang="ja-JP" dirty="0"/>
          </a:p>
        </p:txBody>
      </p:sp>
      <p:sp>
        <p:nvSpPr>
          <p:cNvPr id="52" name="Rectangle 5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>
                <a:solidFill>
                  <a:srgbClr val="F8F8F8"/>
                </a:solidFill>
              </a:defRPr>
            </a:lvl1pPr>
          </a:lstStyle>
          <a:p>
            <a:pPr>
              <a:defRPr/>
            </a:pPr>
            <a:endParaRPr lang="ja-JP" altLang="ja-JP"/>
          </a:p>
        </p:txBody>
      </p:sp>
      <p:sp>
        <p:nvSpPr>
          <p:cNvPr id="53" name="Rectangle 5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8F8F8"/>
                </a:solidFill>
              </a:defRPr>
            </a:lvl1pPr>
          </a:lstStyle>
          <a:p>
            <a:pPr>
              <a:defRPr/>
            </a:pPr>
            <a:fld id="{DC082224-7EAE-4C75-995F-C9EA74E47052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59C093-6C56-43E5-88C6-D5F66839954B}" type="datetimeFigureOut">
              <a:rPr lang="en-US" altLang="ja-JP"/>
              <a:pPr>
                <a:defRPr/>
              </a:pPr>
              <a:t>3/23/2021</a:t>
            </a:fld>
            <a:endParaRPr lang="en-US" altLang="ja-JP" dirty="0"/>
          </a:p>
        </p:txBody>
      </p:sp>
      <p:sp>
        <p:nvSpPr>
          <p:cNvPr id="5" name="Rectangle 5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ja-JP"/>
          </a:p>
        </p:txBody>
      </p:sp>
      <p:sp>
        <p:nvSpPr>
          <p:cNvPr id="6" name="Rectangle 5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E43977-55A5-4066-8A9A-34185DA59A27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9144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9144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191717-975C-4A62-A370-C5359C673FEA}" type="datetimeFigureOut">
              <a:rPr lang="en-US" altLang="ja-JP"/>
              <a:pPr>
                <a:defRPr/>
              </a:pPr>
              <a:t>3/23/2021</a:t>
            </a:fld>
            <a:endParaRPr lang="en-US" altLang="ja-JP" dirty="0"/>
          </a:p>
        </p:txBody>
      </p:sp>
      <p:sp>
        <p:nvSpPr>
          <p:cNvPr id="5" name="Rectangle 5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ja-JP"/>
          </a:p>
        </p:txBody>
      </p:sp>
      <p:sp>
        <p:nvSpPr>
          <p:cNvPr id="6" name="Rectangle 5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B596EB-19B1-4070-ACAA-A19325FB820B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38085C-20C6-4449-AE8E-D092B8087570}" type="datetimeFigureOut">
              <a:rPr lang="en-US" altLang="ja-JP"/>
              <a:pPr>
                <a:defRPr/>
              </a:pPr>
              <a:t>3/23/2021</a:t>
            </a:fld>
            <a:endParaRPr lang="en-US" altLang="ja-JP" dirty="0"/>
          </a:p>
        </p:txBody>
      </p:sp>
      <p:sp>
        <p:nvSpPr>
          <p:cNvPr id="5" name="Rectangle 5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ja-JP"/>
          </a:p>
        </p:txBody>
      </p:sp>
      <p:sp>
        <p:nvSpPr>
          <p:cNvPr id="6" name="Rectangle 5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9C2288-DFF4-4684-ACDA-F761AAFE101D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F418E9-FA4C-4836-9A35-62D7D1CE2F6A}" type="datetimeFigureOut">
              <a:rPr lang="en-US" altLang="ja-JP"/>
              <a:pPr>
                <a:defRPr/>
              </a:pPr>
              <a:t>3/23/2021</a:t>
            </a:fld>
            <a:endParaRPr lang="en-US" altLang="ja-JP" dirty="0"/>
          </a:p>
        </p:txBody>
      </p:sp>
      <p:sp>
        <p:nvSpPr>
          <p:cNvPr id="5" name="Rectangle 5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ja-JP"/>
          </a:p>
        </p:txBody>
      </p:sp>
      <p:sp>
        <p:nvSpPr>
          <p:cNvPr id="6" name="Rectangle 5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AC6435-FE3D-49E3-B88F-686F8322A5AD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286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86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029B5E-DDE5-4F9B-80F1-780D3F7941B9}" type="datetimeFigureOut">
              <a:rPr lang="en-US" altLang="ja-JP"/>
              <a:pPr>
                <a:defRPr/>
              </a:pPr>
              <a:t>3/23/2021</a:t>
            </a:fld>
            <a:endParaRPr lang="en-US" altLang="ja-JP" dirty="0"/>
          </a:p>
        </p:txBody>
      </p:sp>
      <p:sp>
        <p:nvSpPr>
          <p:cNvPr id="6" name="Rectangle 5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ja-JP"/>
          </a:p>
        </p:txBody>
      </p:sp>
      <p:sp>
        <p:nvSpPr>
          <p:cNvPr id="7" name="Rectangle 5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0C8068-4E7F-4A7D-B6AB-2B7B9150FD21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D9D953-1E69-43B4-A5DF-BFA7B50616AE}" type="datetimeFigureOut">
              <a:rPr lang="en-US" altLang="ja-JP"/>
              <a:pPr>
                <a:defRPr/>
              </a:pPr>
              <a:t>3/23/2021</a:t>
            </a:fld>
            <a:endParaRPr lang="en-US" altLang="ja-JP" dirty="0"/>
          </a:p>
        </p:txBody>
      </p:sp>
      <p:sp>
        <p:nvSpPr>
          <p:cNvPr id="8" name="Rectangle 5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ja-JP"/>
          </a:p>
        </p:txBody>
      </p:sp>
      <p:sp>
        <p:nvSpPr>
          <p:cNvPr id="9" name="Rectangle 5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5F00F8-5D31-4C05-8935-5D7DF60A9ADC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0289A4-8E7F-4A75-A1D6-A8CAD74DDD1E}" type="datetimeFigureOut">
              <a:rPr lang="en-US" altLang="ja-JP"/>
              <a:pPr>
                <a:defRPr/>
              </a:pPr>
              <a:t>3/23/2021</a:t>
            </a:fld>
            <a:endParaRPr lang="en-US" altLang="ja-JP" dirty="0"/>
          </a:p>
        </p:txBody>
      </p:sp>
      <p:sp>
        <p:nvSpPr>
          <p:cNvPr id="4" name="Rectangle 5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ja-JP"/>
          </a:p>
        </p:txBody>
      </p:sp>
      <p:sp>
        <p:nvSpPr>
          <p:cNvPr id="5" name="Rectangle 5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F948A8-1EC4-4A28-ABBD-074DD6384771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EAAFC0-E4BD-4639-B18A-BCD8F37C2A58}" type="datetimeFigureOut">
              <a:rPr lang="en-US" altLang="ja-JP"/>
              <a:pPr>
                <a:defRPr/>
              </a:pPr>
              <a:t>3/23/2021</a:t>
            </a:fld>
            <a:endParaRPr lang="en-US" altLang="ja-JP" dirty="0"/>
          </a:p>
        </p:txBody>
      </p:sp>
      <p:sp>
        <p:nvSpPr>
          <p:cNvPr id="3" name="Rectangle 5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ja-JP"/>
          </a:p>
        </p:txBody>
      </p:sp>
      <p:sp>
        <p:nvSpPr>
          <p:cNvPr id="4" name="Rectangle 5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8B0E2B-4B9B-4502-803C-DF380D451E70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9E5D54-024F-44B2-A5F9-0F2EA6D4AACC}" type="datetimeFigureOut">
              <a:rPr lang="en-US" altLang="ja-JP"/>
              <a:pPr>
                <a:defRPr/>
              </a:pPr>
              <a:t>3/23/2021</a:t>
            </a:fld>
            <a:endParaRPr lang="en-US" altLang="ja-JP" dirty="0"/>
          </a:p>
        </p:txBody>
      </p:sp>
      <p:sp>
        <p:nvSpPr>
          <p:cNvPr id="6" name="Rectangle 5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ja-JP"/>
          </a:p>
        </p:txBody>
      </p:sp>
      <p:sp>
        <p:nvSpPr>
          <p:cNvPr id="7" name="Rectangle 5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E49197-F707-4174-BD88-7BD3ED0E648F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6E448C-ACE6-4252-BCA1-575BB369F83B}" type="datetimeFigureOut">
              <a:rPr lang="en-US" altLang="ja-JP"/>
              <a:pPr>
                <a:defRPr/>
              </a:pPr>
              <a:t>3/23/2021</a:t>
            </a:fld>
            <a:endParaRPr lang="en-US" altLang="ja-JP" dirty="0"/>
          </a:p>
        </p:txBody>
      </p:sp>
      <p:sp>
        <p:nvSpPr>
          <p:cNvPr id="6" name="Rectangle 5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ja-JP"/>
          </a:p>
        </p:txBody>
      </p:sp>
      <p:sp>
        <p:nvSpPr>
          <p:cNvPr id="7" name="Rectangle 5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ACBE67-C8E9-415C-B4D3-FB490DC947B9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-17463"/>
            <a:ext cx="9178925" cy="6905626"/>
            <a:chOff x="0" y="-11"/>
            <a:chExt cx="5782" cy="4350"/>
          </a:xfrm>
        </p:grpSpPr>
        <p:sp>
          <p:nvSpPr>
            <p:cNvPr id="2051" name="Rectangle 3"/>
            <p:cNvSpPr>
              <a:spLocks noChangeArrowheads="1"/>
            </p:cNvSpPr>
            <p:nvPr/>
          </p:nvSpPr>
          <p:spPr bwMode="auto">
            <a:xfrm>
              <a:off x="0" y="1008"/>
              <a:ext cx="5774" cy="3331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kumimoji="0" lang="ja-JP" altLang="ja-JP" dirty="0">
                <a:latin typeface="Times New Roman" pitchFamily="18" charset="0"/>
                <a:ea typeface="+mn-ea"/>
                <a:cs typeface="Arial" pitchFamily="34" charset="0"/>
              </a:endParaRPr>
            </a:p>
          </p:txBody>
        </p:sp>
        <p:sp>
          <p:nvSpPr>
            <p:cNvPr id="2052" name="Rectangle 4"/>
            <p:cNvSpPr>
              <a:spLocks noChangeArrowheads="1"/>
            </p:cNvSpPr>
            <p:nvPr/>
          </p:nvSpPr>
          <p:spPr bwMode="auto">
            <a:xfrm>
              <a:off x="0" y="0"/>
              <a:ext cx="5759" cy="864"/>
            </a:xfrm>
            <a:prstGeom prst="rect">
              <a:avLst/>
            </a:prstGeom>
            <a:gradFill rotWithShape="0">
              <a:gsLst>
                <a:gs pos="0">
                  <a:schemeClr val="hlink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kumimoji="0" lang="ja-JP" altLang="ja-JP" dirty="0">
                <a:latin typeface="Times New Roman" pitchFamily="18" charset="0"/>
                <a:ea typeface="+mn-ea"/>
                <a:cs typeface="Arial" pitchFamily="34" charset="0"/>
              </a:endParaRPr>
            </a:p>
          </p:txBody>
        </p:sp>
        <p:grpSp>
          <p:nvGrpSpPr>
            <p:cNvPr id="1034" name="Group 5"/>
            <p:cNvGrpSpPr>
              <a:grpSpLocks/>
            </p:cNvGrpSpPr>
            <p:nvPr/>
          </p:nvGrpSpPr>
          <p:grpSpPr bwMode="auto">
            <a:xfrm>
              <a:off x="5301" y="-11"/>
              <a:ext cx="481" cy="4284"/>
              <a:chOff x="5301" y="-11"/>
              <a:chExt cx="481" cy="4284"/>
            </a:xfrm>
          </p:grpSpPr>
          <p:sp>
            <p:nvSpPr>
              <p:cNvPr id="2054" name="Freeform 6"/>
              <p:cNvSpPr>
                <a:spLocks/>
              </p:cNvSpPr>
              <p:nvPr/>
            </p:nvSpPr>
            <p:spPr bwMode="auto">
              <a:xfrm>
                <a:off x="5301" y="-11"/>
                <a:ext cx="241" cy="4284"/>
              </a:xfrm>
              <a:custGeom>
                <a:avLst/>
                <a:gdLst/>
                <a:ahLst/>
                <a:cxnLst>
                  <a:cxn ang="0">
                    <a:pos x="0" y="4234"/>
                  </a:cxn>
                  <a:cxn ang="0">
                    <a:pos x="0" y="0"/>
                  </a:cxn>
                  <a:cxn ang="0">
                    <a:pos x="240" y="0"/>
                  </a:cxn>
                  <a:cxn ang="0">
                    <a:pos x="240" y="4234"/>
                  </a:cxn>
                  <a:cxn ang="0">
                    <a:pos x="192" y="4283"/>
                  </a:cxn>
                  <a:cxn ang="0">
                    <a:pos x="144" y="4281"/>
                  </a:cxn>
                  <a:cxn ang="0">
                    <a:pos x="112" y="4281"/>
                  </a:cxn>
                  <a:cxn ang="0">
                    <a:pos x="49" y="4281"/>
                  </a:cxn>
                  <a:cxn ang="0">
                    <a:pos x="0" y="4234"/>
                  </a:cxn>
                </a:cxnLst>
                <a:rect l="0" t="0" r="r" b="b"/>
                <a:pathLst>
                  <a:path w="241" h="4284">
                    <a:moveTo>
                      <a:pt x="0" y="4234"/>
                    </a:moveTo>
                    <a:lnTo>
                      <a:pt x="0" y="0"/>
                    </a:lnTo>
                    <a:lnTo>
                      <a:pt x="240" y="0"/>
                    </a:lnTo>
                    <a:lnTo>
                      <a:pt x="240" y="4234"/>
                    </a:lnTo>
                    <a:lnTo>
                      <a:pt x="192" y="4283"/>
                    </a:lnTo>
                    <a:lnTo>
                      <a:pt x="144" y="4281"/>
                    </a:lnTo>
                    <a:lnTo>
                      <a:pt x="112" y="4281"/>
                    </a:lnTo>
                    <a:lnTo>
                      <a:pt x="49" y="4281"/>
                    </a:lnTo>
                    <a:lnTo>
                      <a:pt x="0" y="4234"/>
                    </a:lnTo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50000">
                    <a:schemeClr val="bg1"/>
                  </a:gs>
                  <a:gs pos="100000">
                    <a:schemeClr val="bg2"/>
                  </a:gs>
                </a:gsLst>
                <a:lin ang="0" scaled="1"/>
              </a:gra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0" fontAlgn="auto" hangingPunct="0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en-US" dirty="0"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2055" name="Freeform 7"/>
              <p:cNvSpPr>
                <a:spLocks/>
              </p:cNvSpPr>
              <p:nvPr/>
            </p:nvSpPr>
            <p:spPr bwMode="auto">
              <a:xfrm>
                <a:off x="5541" y="-11"/>
                <a:ext cx="241" cy="4284"/>
              </a:xfrm>
              <a:custGeom>
                <a:avLst/>
                <a:gdLst/>
                <a:ahLst/>
                <a:cxnLst>
                  <a:cxn ang="0">
                    <a:pos x="0" y="4234"/>
                  </a:cxn>
                  <a:cxn ang="0">
                    <a:pos x="0" y="0"/>
                  </a:cxn>
                  <a:cxn ang="0">
                    <a:pos x="240" y="0"/>
                  </a:cxn>
                  <a:cxn ang="0">
                    <a:pos x="240" y="4234"/>
                  </a:cxn>
                  <a:cxn ang="0">
                    <a:pos x="192" y="4283"/>
                  </a:cxn>
                  <a:cxn ang="0">
                    <a:pos x="144" y="4281"/>
                  </a:cxn>
                  <a:cxn ang="0">
                    <a:pos x="112" y="4281"/>
                  </a:cxn>
                  <a:cxn ang="0">
                    <a:pos x="49" y="4281"/>
                  </a:cxn>
                  <a:cxn ang="0">
                    <a:pos x="0" y="4234"/>
                  </a:cxn>
                </a:cxnLst>
                <a:rect l="0" t="0" r="r" b="b"/>
                <a:pathLst>
                  <a:path w="241" h="4284">
                    <a:moveTo>
                      <a:pt x="0" y="4234"/>
                    </a:moveTo>
                    <a:lnTo>
                      <a:pt x="0" y="0"/>
                    </a:lnTo>
                    <a:lnTo>
                      <a:pt x="240" y="0"/>
                    </a:lnTo>
                    <a:lnTo>
                      <a:pt x="240" y="4234"/>
                    </a:lnTo>
                    <a:lnTo>
                      <a:pt x="192" y="4283"/>
                    </a:lnTo>
                    <a:lnTo>
                      <a:pt x="144" y="4281"/>
                    </a:lnTo>
                    <a:lnTo>
                      <a:pt x="112" y="4281"/>
                    </a:lnTo>
                    <a:lnTo>
                      <a:pt x="49" y="4281"/>
                    </a:lnTo>
                    <a:lnTo>
                      <a:pt x="0" y="4234"/>
                    </a:lnTo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50000">
                    <a:schemeClr val="bg1"/>
                  </a:gs>
                  <a:gs pos="100000">
                    <a:schemeClr val="bg2"/>
                  </a:gs>
                </a:gsLst>
                <a:lin ang="0" scaled="1"/>
              </a:gra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0" fontAlgn="auto" hangingPunct="0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en-US" dirty="0">
                  <a:latin typeface="+mn-lt"/>
                  <a:ea typeface="+mn-ea"/>
                  <a:cs typeface="+mn-cs"/>
                </a:endParaRPr>
              </a:p>
            </p:txBody>
          </p:sp>
        </p:grpSp>
        <p:grpSp>
          <p:nvGrpSpPr>
            <p:cNvPr id="1035" name="Group 8"/>
            <p:cNvGrpSpPr>
              <a:grpSpLocks/>
            </p:cNvGrpSpPr>
            <p:nvPr/>
          </p:nvGrpSpPr>
          <p:grpSpPr bwMode="auto">
            <a:xfrm>
              <a:off x="0" y="0"/>
              <a:ext cx="481" cy="4273"/>
              <a:chOff x="0" y="0"/>
              <a:chExt cx="481" cy="4273"/>
            </a:xfrm>
          </p:grpSpPr>
          <p:sp>
            <p:nvSpPr>
              <p:cNvPr id="2057" name="Freeform 9"/>
              <p:cNvSpPr>
                <a:spLocks/>
              </p:cNvSpPr>
              <p:nvPr/>
            </p:nvSpPr>
            <p:spPr bwMode="auto">
              <a:xfrm>
                <a:off x="0" y="0"/>
                <a:ext cx="241" cy="4273"/>
              </a:xfrm>
              <a:custGeom>
                <a:avLst/>
                <a:gdLst/>
                <a:ahLst/>
                <a:cxnLst>
                  <a:cxn ang="0">
                    <a:pos x="0" y="4223"/>
                  </a:cxn>
                  <a:cxn ang="0">
                    <a:pos x="0" y="0"/>
                  </a:cxn>
                  <a:cxn ang="0">
                    <a:pos x="240" y="0"/>
                  </a:cxn>
                  <a:cxn ang="0">
                    <a:pos x="240" y="4223"/>
                  </a:cxn>
                  <a:cxn ang="0">
                    <a:pos x="192" y="4272"/>
                  </a:cxn>
                  <a:cxn ang="0">
                    <a:pos x="144" y="4270"/>
                  </a:cxn>
                  <a:cxn ang="0">
                    <a:pos x="112" y="4270"/>
                  </a:cxn>
                  <a:cxn ang="0">
                    <a:pos x="49" y="4270"/>
                  </a:cxn>
                  <a:cxn ang="0">
                    <a:pos x="0" y="4223"/>
                  </a:cxn>
                </a:cxnLst>
                <a:rect l="0" t="0" r="r" b="b"/>
                <a:pathLst>
                  <a:path w="241" h="4273">
                    <a:moveTo>
                      <a:pt x="0" y="4223"/>
                    </a:moveTo>
                    <a:lnTo>
                      <a:pt x="0" y="0"/>
                    </a:lnTo>
                    <a:lnTo>
                      <a:pt x="240" y="0"/>
                    </a:lnTo>
                    <a:lnTo>
                      <a:pt x="240" y="4223"/>
                    </a:lnTo>
                    <a:lnTo>
                      <a:pt x="192" y="4272"/>
                    </a:lnTo>
                    <a:lnTo>
                      <a:pt x="144" y="4270"/>
                    </a:lnTo>
                    <a:lnTo>
                      <a:pt x="112" y="4270"/>
                    </a:lnTo>
                    <a:lnTo>
                      <a:pt x="49" y="4270"/>
                    </a:lnTo>
                    <a:lnTo>
                      <a:pt x="0" y="4223"/>
                    </a:lnTo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50000">
                    <a:schemeClr val="bg1"/>
                  </a:gs>
                  <a:gs pos="100000">
                    <a:schemeClr val="bg2"/>
                  </a:gs>
                </a:gsLst>
                <a:lin ang="0" scaled="1"/>
              </a:gra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0" fontAlgn="auto" hangingPunct="0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en-US" dirty="0"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2058" name="Freeform 10"/>
              <p:cNvSpPr>
                <a:spLocks/>
              </p:cNvSpPr>
              <p:nvPr/>
            </p:nvSpPr>
            <p:spPr bwMode="auto">
              <a:xfrm>
                <a:off x="240" y="0"/>
                <a:ext cx="241" cy="4273"/>
              </a:xfrm>
              <a:custGeom>
                <a:avLst/>
                <a:gdLst/>
                <a:ahLst/>
                <a:cxnLst>
                  <a:cxn ang="0">
                    <a:pos x="0" y="4223"/>
                  </a:cxn>
                  <a:cxn ang="0">
                    <a:pos x="0" y="0"/>
                  </a:cxn>
                  <a:cxn ang="0">
                    <a:pos x="240" y="0"/>
                  </a:cxn>
                  <a:cxn ang="0">
                    <a:pos x="240" y="4223"/>
                  </a:cxn>
                  <a:cxn ang="0">
                    <a:pos x="192" y="4272"/>
                  </a:cxn>
                  <a:cxn ang="0">
                    <a:pos x="144" y="4270"/>
                  </a:cxn>
                  <a:cxn ang="0">
                    <a:pos x="112" y="4270"/>
                  </a:cxn>
                  <a:cxn ang="0">
                    <a:pos x="49" y="4270"/>
                  </a:cxn>
                  <a:cxn ang="0">
                    <a:pos x="0" y="4223"/>
                  </a:cxn>
                </a:cxnLst>
                <a:rect l="0" t="0" r="r" b="b"/>
                <a:pathLst>
                  <a:path w="241" h="4273">
                    <a:moveTo>
                      <a:pt x="0" y="4223"/>
                    </a:moveTo>
                    <a:lnTo>
                      <a:pt x="0" y="0"/>
                    </a:lnTo>
                    <a:lnTo>
                      <a:pt x="240" y="0"/>
                    </a:lnTo>
                    <a:lnTo>
                      <a:pt x="240" y="4223"/>
                    </a:lnTo>
                    <a:lnTo>
                      <a:pt x="192" y="4272"/>
                    </a:lnTo>
                    <a:lnTo>
                      <a:pt x="144" y="4270"/>
                    </a:lnTo>
                    <a:lnTo>
                      <a:pt x="112" y="4270"/>
                    </a:lnTo>
                    <a:lnTo>
                      <a:pt x="49" y="4270"/>
                    </a:lnTo>
                    <a:lnTo>
                      <a:pt x="0" y="4223"/>
                    </a:lnTo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50000">
                    <a:schemeClr val="bg1"/>
                  </a:gs>
                  <a:gs pos="100000">
                    <a:schemeClr val="bg2"/>
                  </a:gs>
                </a:gsLst>
                <a:lin ang="0" scaled="1"/>
              </a:gra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0" fontAlgn="auto" hangingPunct="0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en-US" dirty="0">
                  <a:latin typeface="+mn-lt"/>
                  <a:ea typeface="+mn-ea"/>
                  <a:cs typeface="+mn-cs"/>
                </a:endParaRPr>
              </a:p>
            </p:txBody>
          </p:sp>
        </p:grpSp>
        <p:grpSp>
          <p:nvGrpSpPr>
            <p:cNvPr id="1036" name="Group 11"/>
            <p:cNvGrpSpPr>
              <a:grpSpLocks/>
            </p:cNvGrpSpPr>
            <p:nvPr/>
          </p:nvGrpSpPr>
          <p:grpSpPr bwMode="auto">
            <a:xfrm>
              <a:off x="82" y="22"/>
              <a:ext cx="5590" cy="891"/>
              <a:chOff x="82" y="22"/>
              <a:chExt cx="5590" cy="891"/>
            </a:xfrm>
          </p:grpSpPr>
          <p:grpSp>
            <p:nvGrpSpPr>
              <p:cNvPr id="1037" name="Group 12"/>
              <p:cNvGrpSpPr>
                <a:grpSpLocks/>
              </p:cNvGrpSpPr>
              <p:nvPr/>
            </p:nvGrpSpPr>
            <p:grpSpPr bwMode="auto">
              <a:xfrm>
                <a:off x="134" y="22"/>
                <a:ext cx="5538" cy="850"/>
                <a:chOff x="134" y="22"/>
                <a:chExt cx="5538" cy="850"/>
              </a:xfrm>
            </p:grpSpPr>
            <p:sp>
              <p:nvSpPr>
                <p:cNvPr id="2061" name="Freeform 13"/>
                <p:cNvSpPr>
                  <a:spLocks/>
                </p:cNvSpPr>
                <p:nvPr/>
              </p:nvSpPr>
              <p:spPr bwMode="auto">
                <a:xfrm>
                  <a:off x="5269" y="734"/>
                  <a:ext cx="156" cy="117"/>
                </a:xfrm>
                <a:custGeom>
                  <a:avLst/>
                  <a:gdLst/>
                  <a:ahLst/>
                  <a:cxnLst>
                    <a:cxn ang="0">
                      <a:pos x="83" y="0"/>
                    </a:cxn>
                    <a:cxn ang="0">
                      <a:pos x="134" y="19"/>
                    </a:cxn>
                    <a:cxn ang="0">
                      <a:pos x="152" y="45"/>
                    </a:cxn>
                    <a:cxn ang="0">
                      <a:pos x="155" y="70"/>
                    </a:cxn>
                    <a:cxn ang="0">
                      <a:pos x="155" y="83"/>
                    </a:cxn>
                    <a:cxn ang="0">
                      <a:pos x="146" y="99"/>
                    </a:cxn>
                    <a:cxn ang="0">
                      <a:pos x="126" y="107"/>
                    </a:cxn>
                    <a:cxn ang="0">
                      <a:pos x="105" y="113"/>
                    </a:cxn>
                    <a:cxn ang="0">
                      <a:pos x="86" y="116"/>
                    </a:cxn>
                    <a:cxn ang="0">
                      <a:pos x="69" y="116"/>
                    </a:cxn>
                    <a:cxn ang="0">
                      <a:pos x="41" y="111"/>
                    </a:cxn>
                    <a:cxn ang="0">
                      <a:pos x="21" y="106"/>
                    </a:cxn>
                    <a:cxn ang="0">
                      <a:pos x="9" y="98"/>
                    </a:cxn>
                    <a:cxn ang="0">
                      <a:pos x="2" y="89"/>
                    </a:cxn>
                    <a:cxn ang="0">
                      <a:pos x="0" y="78"/>
                    </a:cxn>
                    <a:cxn ang="0">
                      <a:pos x="2" y="60"/>
                    </a:cxn>
                    <a:cxn ang="0">
                      <a:pos x="9" y="11"/>
                    </a:cxn>
                    <a:cxn ang="0">
                      <a:pos x="83" y="0"/>
                    </a:cxn>
                  </a:cxnLst>
                  <a:rect l="0" t="0" r="r" b="b"/>
                  <a:pathLst>
                    <a:path w="156" h="117">
                      <a:moveTo>
                        <a:pt x="83" y="0"/>
                      </a:moveTo>
                      <a:lnTo>
                        <a:pt x="134" y="19"/>
                      </a:lnTo>
                      <a:lnTo>
                        <a:pt x="152" y="45"/>
                      </a:lnTo>
                      <a:lnTo>
                        <a:pt x="155" y="70"/>
                      </a:lnTo>
                      <a:lnTo>
                        <a:pt x="155" y="83"/>
                      </a:lnTo>
                      <a:lnTo>
                        <a:pt x="146" y="99"/>
                      </a:lnTo>
                      <a:lnTo>
                        <a:pt x="126" y="107"/>
                      </a:lnTo>
                      <a:lnTo>
                        <a:pt x="105" y="113"/>
                      </a:lnTo>
                      <a:lnTo>
                        <a:pt x="86" y="116"/>
                      </a:lnTo>
                      <a:lnTo>
                        <a:pt x="69" y="116"/>
                      </a:lnTo>
                      <a:lnTo>
                        <a:pt x="41" y="111"/>
                      </a:lnTo>
                      <a:lnTo>
                        <a:pt x="21" y="106"/>
                      </a:lnTo>
                      <a:lnTo>
                        <a:pt x="9" y="98"/>
                      </a:lnTo>
                      <a:lnTo>
                        <a:pt x="2" y="89"/>
                      </a:lnTo>
                      <a:lnTo>
                        <a:pt x="0" y="78"/>
                      </a:lnTo>
                      <a:lnTo>
                        <a:pt x="2" y="60"/>
                      </a:lnTo>
                      <a:lnTo>
                        <a:pt x="9" y="11"/>
                      </a:lnTo>
                      <a:lnTo>
                        <a:pt x="83" y="0"/>
                      </a:lnTo>
                    </a:path>
                  </a:pathLst>
                </a:custGeom>
                <a:solidFill>
                  <a:schemeClr val="bg2">
                    <a:alpha val="50000"/>
                  </a:schemeClr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eaLnBrk="0" fontAlgn="auto" hangingPunct="0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kumimoji="0" lang="en-US" dirty="0"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062" name="Freeform 14"/>
                <p:cNvSpPr>
                  <a:spLocks/>
                </p:cNvSpPr>
                <p:nvPr/>
              </p:nvSpPr>
              <p:spPr bwMode="auto">
                <a:xfrm>
                  <a:off x="5265" y="746"/>
                  <a:ext cx="88" cy="75"/>
                </a:xfrm>
                <a:custGeom>
                  <a:avLst/>
                  <a:gdLst/>
                  <a:ahLst/>
                  <a:cxnLst>
                    <a:cxn ang="0">
                      <a:pos x="0" y="69"/>
                    </a:cxn>
                    <a:cxn ang="0">
                      <a:pos x="11" y="0"/>
                    </a:cxn>
                    <a:cxn ang="0">
                      <a:pos x="54" y="5"/>
                    </a:cxn>
                    <a:cxn ang="0">
                      <a:pos x="87" y="9"/>
                    </a:cxn>
                    <a:cxn ang="0">
                      <a:pos x="78" y="74"/>
                    </a:cxn>
                    <a:cxn ang="0">
                      <a:pos x="75" y="59"/>
                    </a:cxn>
                    <a:cxn ang="0">
                      <a:pos x="65" y="48"/>
                    </a:cxn>
                    <a:cxn ang="0">
                      <a:pos x="47" y="44"/>
                    </a:cxn>
                    <a:cxn ang="0">
                      <a:pos x="27" y="45"/>
                    </a:cxn>
                    <a:cxn ang="0">
                      <a:pos x="11" y="52"/>
                    </a:cxn>
                    <a:cxn ang="0">
                      <a:pos x="0" y="69"/>
                    </a:cxn>
                  </a:cxnLst>
                  <a:rect l="0" t="0" r="r" b="b"/>
                  <a:pathLst>
                    <a:path w="88" h="75">
                      <a:moveTo>
                        <a:pt x="0" y="69"/>
                      </a:moveTo>
                      <a:lnTo>
                        <a:pt x="11" y="0"/>
                      </a:lnTo>
                      <a:lnTo>
                        <a:pt x="54" y="5"/>
                      </a:lnTo>
                      <a:lnTo>
                        <a:pt x="87" y="9"/>
                      </a:lnTo>
                      <a:lnTo>
                        <a:pt x="78" y="74"/>
                      </a:lnTo>
                      <a:lnTo>
                        <a:pt x="75" y="59"/>
                      </a:lnTo>
                      <a:lnTo>
                        <a:pt x="65" y="48"/>
                      </a:lnTo>
                      <a:lnTo>
                        <a:pt x="47" y="44"/>
                      </a:lnTo>
                      <a:lnTo>
                        <a:pt x="27" y="45"/>
                      </a:lnTo>
                      <a:lnTo>
                        <a:pt x="11" y="52"/>
                      </a:lnTo>
                      <a:lnTo>
                        <a:pt x="0" y="69"/>
                      </a:lnTo>
                    </a:path>
                  </a:pathLst>
                </a:custGeom>
                <a:solidFill>
                  <a:schemeClr val="bg2">
                    <a:alpha val="50000"/>
                  </a:schemeClr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eaLnBrk="0" fontAlgn="auto" hangingPunct="0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kumimoji="0" lang="en-US" dirty="0"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063" name="Freeform 15"/>
                <p:cNvSpPr>
                  <a:spLocks/>
                </p:cNvSpPr>
                <p:nvPr/>
              </p:nvSpPr>
              <p:spPr bwMode="auto">
                <a:xfrm>
                  <a:off x="475" y="725"/>
                  <a:ext cx="156" cy="117"/>
                </a:xfrm>
                <a:custGeom>
                  <a:avLst/>
                  <a:gdLst/>
                  <a:ahLst/>
                  <a:cxnLst>
                    <a:cxn ang="0">
                      <a:pos x="72" y="0"/>
                    </a:cxn>
                    <a:cxn ang="0">
                      <a:pos x="21" y="19"/>
                    </a:cxn>
                    <a:cxn ang="0">
                      <a:pos x="3" y="45"/>
                    </a:cxn>
                    <a:cxn ang="0">
                      <a:pos x="0" y="70"/>
                    </a:cxn>
                    <a:cxn ang="0">
                      <a:pos x="0" y="83"/>
                    </a:cxn>
                    <a:cxn ang="0">
                      <a:pos x="9" y="99"/>
                    </a:cxn>
                    <a:cxn ang="0">
                      <a:pos x="29" y="107"/>
                    </a:cxn>
                    <a:cxn ang="0">
                      <a:pos x="50" y="113"/>
                    </a:cxn>
                    <a:cxn ang="0">
                      <a:pos x="69" y="116"/>
                    </a:cxn>
                    <a:cxn ang="0">
                      <a:pos x="86" y="116"/>
                    </a:cxn>
                    <a:cxn ang="0">
                      <a:pos x="114" y="111"/>
                    </a:cxn>
                    <a:cxn ang="0">
                      <a:pos x="134" y="106"/>
                    </a:cxn>
                    <a:cxn ang="0">
                      <a:pos x="146" y="98"/>
                    </a:cxn>
                    <a:cxn ang="0">
                      <a:pos x="153" y="89"/>
                    </a:cxn>
                    <a:cxn ang="0">
                      <a:pos x="155" y="78"/>
                    </a:cxn>
                    <a:cxn ang="0">
                      <a:pos x="153" y="60"/>
                    </a:cxn>
                    <a:cxn ang="0">
                      <a:pos x="146" y="11"/>
                    </a:cxn>
                    <a:cxn ang="0">
                      <a:pos x="72" y="0"/>
                    </a:cxn>
                  </a:cxnLst>
                  <a:rect l="0" t="0" r="r" b="b"/>
                  <a:pathLst>
                    <a:path w="156" h="117">
                      <a:moveTo>
                        <a:pt x="72" y="0"/>
                      </a:moveTo>
                      <a:lnTo>
                        <a:pt x="21" y="19"/>
                      </a:lnTo>
                      <a:lnTo>
                        <a:pt x="3" y="45"/>
                      </a:lnTo>
                      <a:lnTo>
                        <a:pt x="0" y="70"/>
                      </a:lnTo>
                      <a:lnTo>
                        <a:pt x="0" y="83"/>
                      </a:lnTo>
                      <a:lnTo>
                        <a:pt x="9" y="99"/>
                      </a:lnTo>
                      <a:lnTo>
                        <a:pt x="29" y="107"/>
                      </a:lnTo>
                      <a:lnTo>
                        <a:pt x="50" y="113"/>
                      </a:lnTo>
                      <a:lnTo>
                        <a:pt x="69" y="116"/>
                      </a:lnTo>
                      <a:lnTo>
                        <a:pt x="86" y="116"/>
                      </a:lnTo>
                      <a:lnTo>
                        <a:pt x="114" y="111"/>
                      </a:lnTo>
                      <a:lnTo>
                        <a:pt x="134" y="106"/>
                      </a:lnTo>
                      <a:lnTo>
                        <a:pt x="146" y="98"/>
                      </a:lnTo>
                      <a:lnTo>
                        <a:pt x="153" y="89"/>
                      </a:lnTo>
                      <a:lnTo>
                        <a:pt x="155" y="78"/>
                      </a:lnTo>
                      <a:lnTo>
                        <a:pt x="153" y="60"/>
                      </a:lnTo>
                      <a:lnTo>
                        <a:pt x="146" y="11"/>
                      </a:lnTo>
                      <a:lnTo>
                        <a:pt x="72" y="0"/>
                      </a:lnTo>
                    </a:path>
                  </a:pathLst>
                </a:custGeom>
                <a:solidFill>
                  <a:schemeClr val="bg2">
                    <a:alpha val="50000"/>
                  </a:schemeClr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eaLnBrk="0" fontAlgn="auto" hangingPunct="0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kumimoji="0" lang="en-US" dirty="0"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064" name="Freeform 16"/>
                <p:cNvSpPr>
                  <a:spLocks/>
                </p:cNvSpPr>
                <p:nvPr/>
              </p:nvSpPr>
              <p:spPr bwMode="auto">
                <a:xfrm>
                  <a:off x="547" y="738"/>
                  <a:ext cx="88" cy="75"/>
                </a:xfrm>
                <a:custGeom>
                  <a:avLst/>
                  <a:gdLst/>
                  <a:ahLst/>
                  <a:cxnLst>
                    <a:cxn ang="0">
                      <a:pos x="87" y="68"/>
                    </a:cxn>
                    <a:cxn ang="0">
                      <a:pos x="76" y="0"/>
                    </a:cxn>
                    <a:cxn ang="0">
                      <a:pos x="33" y="5"/>
                    </a:cxn>
                    <a:cxn ang="0">
                      <a:pos x="0" y="9"/>
                    </a:cxn>
                    <a:cxn ang="0">
                      <a:pos x="9" y="74"/>
                    </a:cxn>
                    <a:cxn ang="0">
                      <a:pos x="12" y="58"/>
                    </a:cxn>
                    <a:cxn ang="0">
                      <a:pos x="22" y="47"/>
                    </a:cxn>
                    <a:cxn ang="0">
                      <a:pos x="40" y="44"/>
                    </a:cxn>
                    <a:cxn ang="0">
                      <a:pos x="60" y="45"/>
                    </a:cxn>
                    <a:cxn ang="0">
                      <a:pos x="76" y="52"/>
                    </a:cxn>
                    <a:cxn ang="0">
                      <a:pos x="87" y="68"/>
                    </a:cxn>
                  </a:cxnLst>
                  <a:rect l="0" t="0" r="r" b="b"/>
                  <a:pathLst>
                    <a:path w="88" h="75">
                      <a:moveTo>
                        <a:pt x="87" y="68"/>
                      </a:moveTo>
                      <a:lnTo>
                        <a:pt x="76" y="0"/>
                      </a:lnTo>
                      <a:lnTo>
                        <a:pt x="33" y="5"/>
                      </a:lnTo>
                      <a:lnTo>
                        <a:pt x="0" y="9"/>
                      </a:lnTo>
                      <a:lnTo>
                        <a:pt x="9" y="74"/>
                      </a:lnTo>
                      <a:lnTo>
                        <a:pt x="12" y="58"/>
                      </a:lnTo>
                      <a:lnTo>
                        <a:pt x="22" y="47"/>
                      </a:lnTo>
                      <a:lnTo>
                        <a:pt x="40" y="44"/>
                      </a:lnTo>
                      <a:lnTo>
                        <a:pt x="60" y="45"/>
                      </a:lnTo>
                      <a:lnTo>
                        <a:pt x="76" y="52"/>
                      </a:lnTo>
                      <a:lnTo>
                        <a:pt x="87" y="68"/>
                      </a:lnTo>
                    </a:path>
                  </a:pathLst>
                </a:custGeom>
                <a:solidFill>
                  <a:schemeClr val="bg2">
                    <a:alpha val="50000"/>
                  </a:schemeClr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eaLnBrk="0" fontAlgn="auto" hangingPunct="0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kumimoji="0" lang="en-US" dirty="0"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065" name="Line 17"/>
                <p:cNvSpPr>
                  <a:spLocks noChangeShapeType="1"/>
                </p:cNvSpPr>
                <p:nvPr/>
              </p:nvSpPr>
              <p:spPr bwMode="auto">
                <a:xfrm flipV="1">
                  <a:off x="2020" y="309"/>
                  <a:ext cx="192" cy="87"/>
                </a:xfrm>
                <a:prstGeom prst="line">
                  <a:avLst/>
                </a:prstGeom>
                <a:noFill/>
                <a:ln w="12700">
                  <a:solidFill>
                    <a:schemeClr val="hlink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pPr eaLnBrk="0" fontAlgn="auto" hangingPunct="0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kumimoji="0" lang="en-US" dirty="0"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066" name="Freeform 18"/>
                <p:cNvSpPr>
                  <a:spLocks/>
                </p:cNvSpPr>
                <p:nvPr/>
              </p:nvSpPr>
              <p:spPr bwMode="auto">
                <a:xfrm>
                  <a:off x="1408" y="22"/>
                  <a:ext cx="2967" cy="457"/>
                </a:xfrm>
                <a:custGeom>
                  <a:avLst/>
                  <a:gdLst/>
                  <a:ahLst/>
                  <a:cxnLst>
                    <a:cxn ang="0">
                      <a:pos x="0" y="122"/>
                    </a:cxn>
                    <a:cxn ang="0">
                      <a:pos x="207" y="78"/>
                    </a:cxn>
                    <a:cxn ang="0">
                      <a:pos x="442" y="48"/>
                    </a:cxn>
                    <a:cxn ang="0">
                      <a:pos x="640" y="32"/>
                    </a:cxn>
                    <a:cxn ang="0">
                      <a:pos x="897" y="16"/>
                    </a:cxn>
                    <a:cxn ang="0">
                      <a:pos x="1215" y="2"/>
                    </a:cxn>
                    <a:cxn ang="0">
                      <a:pos x="1392" y="0"/>
                    </a:cxn>
                    <a:cxn ang="0">
                      <a:pos x="1710" y="0"/>
                    </a:cxn>
                    <a:cxn ang="0">
                      <a:pos x="1997" y="10"/>
                    </a:cxn>
                    <a:cxn ang="0">
                      <a:pos x="2258" y="21"/>
                    </a:cxn>
                    <a:cxn ang="0">
                      <a:pos x="2493" y="38"/>
                    </a:cxn>
                    <a:cxn ang="0">
                      <a:pos x="2674" y="54"/>
                    </a:cxn>
                    <a:cxn ang="0">
                      <a:pos x="2828" y="73"/>
                    </a:cxn>
                    <a:cxn ang="0">
                      <a:pos x="2966" y="92"/>
                    </a:cxn>
                    <a:cxn ang="0">
                      <a:pos x="2966" y="456"/>
                    </a:cxn>
                    <a:cxn ang="0">
                      <a:pos x="2833" y="434"/>
                    </a:cxn>
                    <a:cxn ang="0">
                      <a:pos x="2563" y="399"/>
                    </a:cxn>
                    <a:cxn ang="0">
                      <a:pos x="2382" y="382"/>
                    </a:cxn>
                    <a:cxn ang="0">
                      <a:pos x="2134" y="366"/>
                    </a:cxn>
                    <a:cxn ang="0">
                      <a:pos x="1944" y="358"/>
                    </a:cxn>
                    <a:cxn ang="0">
                      <a:pos x="1746" y="350"/>
                    </a:cxn>
                    <a:cxn ang="0">
                      <a:pos x="1529" y="350"/>
                    </a:cxn>
                    <a:cxn ang="0">
                      <a:pos x="1295" y="350"/>
                    </a:cxn>
                    <a:cxn ang="0">
                      <a:pos x="1047" y="355"/>
                    </a:cxn>
                    <a:cxn ang="0">
                      <a:pos x="853" y="363"/>
                    </a:cxn>
                    <a:cxn ang="0">
                      <a:pos x="654" y="374"/>
                    </a:cxn>
                    <a:cxn ang="0">
                      <a:pos x="468" y="388"/>
                    </a:cxn>
                    <a:cxn ang="0">
                      <a:pos x="296" y="404"/>
                    </a:cxn>
                    <a:cxn ang="0">
                      <a:pos x="150" y="423"/>
                    </a:cxn>
                    <a:cxn ang="0">
                      <a:pos x="13" y="445"/>
                    </a:cxn>
                    <a:cxn ang="0">
                      <a:pos x="0" y="122"/>
                    </a:cxn>
                  </a:cxnLst>
                  <a:rect l="0" t="0" r="r" b="b"/>
                  <a:pathLst>
                    <a:path w="2967" h="457">
                      <a:moveTo>
                        <a:pt x="0" y="122"/>
                      </a:moveTo>
                      <a:lnTo>
                        <a:pt x="207" y="78"/>
                      </a:lnTo>
                      <a:lnTo>
                        <a:pt x="442" y="48"/>
                      </a:lnTo>
                      <a:lnTo>
                        <a:pt x="640" y="32"/>
                      </a:lnTo>
                      <a:lnTo>
                        <a:pt x="897" y="16"/>
                      </a:lnTo>
                      <a:lnTo>
                        <a:pt x="1215" y="2"/>
                      </a:lnTo>
                      <a:lnTo>
                        <a:pt x="1392" y="0"/>
                      </a:lnTo>
                      <a:lnTo>
                        <a:pt x="1710" y="0"/>
                      </a:lnTo>
                      <a:lnTo>
                        <a:pt x="1997" y="10"/>
                      </a:lnTo>
                      <a:lnTo>
                        <a:pt x="2258" y="21"/>
                      </a:lnTo>
                      <a:lnTo>
                        <a:pt x="2493" y="38"/>
                      </a:lnTo>
                      <a:lnTo>
                        <a:pt x="2674" y="54"/>
                      </a:lnTo>
                      <a:lnTo>
                        <a:pt x="2828" y="73"/>
                      </a:lnTo>
                      <a:lnTo>
                        <a:pt x="2966" y="92"/>
                      </a:lnTo>
                      <a:lnTo>
                        <a:pt x="2966" y="456"/>
                      </a:lnTo>
                      <a:lnTo>
                        <a:pt x="2833" y="434"/>
                      </a:lnTo>
                      <a:lnTo>
                        <a:pt x="2563" y="399"/>
                      </a:lnTo>
                      <a:lnTo>
                        <a:pt x="2382" y="382"/>
                      </a:lnTo>
                      <a:lnTo>
                        <a:pt x="2134" y="366"/>
                      </a:lnTo>
                      <a:lnTo>
                        <a:pt x="1944" y="358"/>
                      </a:lnTo>
                      <a:lnTo>
                        <a:pt x="1746" y="350"/>
                      </a:lnTo>
                      <a:lnTo>
                        <a:pt x="1529" y="350"/>
                      </a:lnTo>
                      <a:lnTo>
                        <a:pt x="1295" y="350"/>
                      </a:lnTo>
                      <a:lnTo>
                        <a:pt x="1047" y="355"/>
                      </a:lnTo>
                      <a:lnTo>
                        <a:pt x="853" y="363"/>
                      </a:lnTo>
                      <a:lnTo>
                        <a:pt x="654" y="374"/>
                      </a:lnTo>
                      <a:lnTo>
                        <a:pt x="468" y="388"/>
                      </a:lnTo>
                      <a:lnTo>
                        <a:pt x="296" y="404"/>
                      </a:lnTo>
                      <a:lnTo>
                        <a:pt x="150" y="423"/>
                      </a:lnTo>
                      <a:lnTo>
                        <a:pt x="13" y="445"/>
                      </a:lnTo>
                      <a:lnTo>
                        <a:pt x="0" y="122"/>
                      </a:lnTo>
                    </a:path>
                  </a:pathLst>
                </a:custGeom>
                <a:solidFill>
                  <a:schemeClr val="bg2">
                    <a:alpha val="50000"/>
                  </a:schemeClr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eaLnBrk="0" fontAlgn="auto" hangingPunct="0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kumimoji="0" lang="en-US" dirty="0"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067" name="Freeform 19"/>
                <p:cNvSpPr>
                  <a:spLocks/>
                </p:cNvSpPr>
                <p:nvPr/>
              </p:nvSpPr>
              <p:spPr bwMode="auto">
                <a:xfrm>
                  <a:off x="607" y="118"/>
                  <a:ext cx="823" cy="431"/>
                </a:xfrm>
                <a:custGeom>
                  <a:avLst/>
                  <a:gdLst/>
                  <a:ahLst/>
                  <a:cxnLst>
                    <a:cxn ang="0">
                      <a:pos x="815" y="27"/>
                    </a:cxn>
                    <a:cxn ang="0">
                      <a:pos x="822" y="350"/>
                    </a:cxn>
                    <a:cxn ang="0">
                      <a:pos x="746" y="382"/>
                    </a:cxn>
                    <a:cxn ang="0">
                      <a:pos x="676" y="404"/>
                    </a:cxn>
                    <a:cxn ang="0">
                      <a:pos x="619" y="415"/>
                    </a:cxn>
                    <a:cxn ang="0">
                      <a:pos x="571" y="421"/>
                    </a:cxn>
                    <a:cxn ang="0">
                      <a:pos x="517" y="427"/>
                    </a:cxn>
                    <a:cxn ang="0">
                      <a:pos x="427" y="430"/>
                    </a:cxn>
                    <a:cxn ang="0">
                      <a:pos x="344" y="423"/>
                    </a:cxn>
                    <a:cxn ang="0">
                      <a:pos x="259" y="410"/>
                    </a:cxn>
                    <a:cxn ang="0">
                      <a:pos x="177" y="388"/>
                    </a:cxn>
                    <a:cxn ang="0">
                      <a:pos x="105" y="358"/>
                    </a:cxn>
                    <a:cxn ang="0">
                      <a:pos x="41" y="325"/>
                    </a:cxn>
                    <a:cxn ang="0">
                      <a:pos x="0" y="294"/>
                    </a:cxn>
                    <a:cxn ang="0">
                      <a:pos x="0" y="0"/>
                    </a:cxn>
                    <a:cxn ang="0">
                      <a:pos x="46" y="25"/>
                    </a:cxn>
                    <a:cxn ang="0">
                      <a:pos x="105" y="47"/>
                    </a:cxn>
                    <a:cxn ang="0">
                      <a:pos x="175" y="66"/>
                    </a:cxn>
                    <a:cxn ang="0">
                      <a:pos x="244" y="81"/>
                    </a:cxn>
                    <a:cxn ang="0">
                      <a:pos x="314" y="89"/>
                    </a:cxn>
                    <a:cxn ang="0">
                      <a:pos x="361" y="93"/>
                    </a:cxn>
                    <a:cxn ang="0">
                      <a:pos x="401" y="95"/>
                    </a:cxn>
                    <a:cxn ang="0">
                      <a:pos x="471" y="95"/>
                    </a:cxn>
                    <a:cxn ang="0">
                      <a:pos x="515" y="92"/>
                    </a:cxn>
                    <a:cxn ang="0">
                      <a:pos x="555" y="87"/>
                    </a:cxn>
                    <a:cxn ang="0">
                      <a:pos x="600" y="84"/>
                    </a:cxn>
                    <a:cxn ang="0">
                      <a:pos x="640" y="76"/>
                    </a:cxn>
                    <a:cxn ang="0">
                      <a:pos x="689" y="67"/>
                    </a:cxn>
                    <a:cxn ang="0">
                      <a:pos x="733" y="55"/>
                    </a:cxn>
                    <a:cxn ang="0">
                      <a:pos x="777" y="41"/>
                    </a:cxn>
                    <a:cxn ang="0">
                      <a:pos x="815" y="27"/>
                    </a:cxn>
                  </a:cxnLst>
                  <a:rect l="0" t="0" r="r" b="b"/>
                  <a:pathLst>
                    <a:path w="823" h="431">
                      <a:moveTo>
                        <a:pt x="815" y="27"/>
                      </a:moveTo>
                      <a:lnTo>
                        <a:pt x="822" y="350"/>
                      </a:lnTo>
                      <a:lnTo>
                        <a:pt x="746" y="382"/>
                      </a:lnTo>
                      <a:lnTo>
                        <a:pt x="676" y="404"/>
                      </a:lnTo>
                      <a:lnTo>
                        <a:pt x="619" y="415"/>
                      </a:lnTo>
                      <a:lnTo>
                        <a:pt x="571" y="421"/>
                      </a:lnTo>
                      <a:lnTo>
                        <a:pt x="517" y="427"/>
                      </a:lnTo>
                      <a:lnTo>
                        <a:pt x="427" y="430"/>
                      </a:lnTo>
                      <a:lnTo>
                        <a:pt x="344" y="423"/>
                      </a:lnTo>
                      <a:lnTo>
                        <a:pt x="259" y="410"/>
                      </a:lnTo>
                      <a:lnTo>
                        <a:pt x="177" y="388"/>
                      </a:lnTo>
                      <a:lnTo>
                        <a:pt x="105" y="358"/>
                      </a:lnTo>
                      <a:lnTo>
                        <a:pt x="41" y="325"/>
                      </a:lnTo>
                      <a:lnTo>
                        <a:pt x="0" y="294"/>
                      </a:lnTo>
                      <a:lnTo>
                        <a:pt x="0" y="0"/>
                      </a:lnTo>
                      <a:lnTo>
                        <a:pt x="46" y="25"/>
                      </a:lnTo>
                      <a:lnTo>
                        <a:pt x="105" y="47"/>
                      </a:lnTo>
                      <a:lnTo>
                        <a:pt x="175" y="66"/>
                      </a:lnTo>
                      <a:lnTo>
                        <a:pt x="244" y="81"/>
                      </a:lnTo>
                      <a:lnTo>
                        <a:pt x="314" y="89"/>
                      </a:lnTo>
                      <a:lnTo>
                        <a:pt x="361" y="93"/>
                      </a:lnTo>
                      <a:lnTo>
                        <a:pt x="401" y="95"/>
                      </a:lnTo>
                      <a:lnTo>
                        <a:pt x="471" y="95"/>
                      </a:lnTo>
                      <a:lnTo>
                        <a:pt x="515" y="92"/>
                      </a:lnTo>
                      <a:lnTo>
                        <a:pt x="555" y="87"/>
                      </a:lnTo>
                      <a:lnTo>
                        <a:pt x="600" y="84"/>
                      </a:lnTo>
                      <a:lnTo>
                        <a:pt x="640" y="76"/>
                      </a:lnTo>
                      <a:lnTo>
                        <a:pt x="689" y="67"/>
                      </a:lnTo>
                      <a:lnTo>
                        <a:pt x="733" y="55"/>
                      </a:lnTo>
                      <a:lnTo>
                        <a:pt x="777" y="41"/>
                      </a:lnTo>
                      <a:lnTo>
                        <a:pt x="815" y="27"/>
                      </a:lnTo>
                    </a:path>
                  </a:pathLst>
                </a:custGeom>
                <a:solidFill>
                  <a:schemeClr val="bg2">
                    <a:alpha val="50000"/>
                  </a:schemeClr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eaLnBrk="0" fontAlgn="auto" hangingPunct="0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kumimoji="0" lang="en-US" dirty="0"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068" name="Freeform 20"/>
                <p:cNvSpPr>
                  <a:spLocks/>
                </p:cNvSpPr>
                <p:nvPr/>
              </p:nvSpPr>
              <p:spPr bwMode="auto">
                <a:xfrm>
                  <a:off x="154" y="533"/>
                  <a:ext cx="551" cy="339"/>
                </a:xfrm>
                <a:custGeom>
                  <a:avLst/>
                  <a:gdLst/>
                  <a:ahLst/>
                  <a:cxnLst>
                    <a:cxn ang="0">
                      <a:pos x="16" y="53"/>
                    </a:cxn>
                    <a:cxn ang="0">
                      <a:pos x="0" y="122"/>
                    </a:cxn>
                    <a:cxn ang="0">
                      <a:pos x="10" y="146"/>
                    </a:cxn>
                    <a:cxn ang="0">
                      <a:pos x="33" y="183"/>
                    </a:cxn>
                    <a:cxn ang="0">
                      <a:pos x="57" y="216"/>
                    </a:cxn>
                    <a:cxn ang="0">
                      <a:pos x="85" y="244"/>
                    </a:cxn>
                    <a:cxn ang="0">
                      <a:pos x="120" y="271"/>
                    </a:cxn>
                    <a:cxn ang="0">
                      <a:pos x="153" y="290"/>
                    </a:cxn>
                    <a:cxn ang="0">
                      <a:pos x="189" y="308"/>
                    </a:cxn>
                    <a:cxn ang="0">
                      <a:pos x="235" y="324"/>
                    </a:cxn>
                    <a:cxn ang="0">
                      <a:pos x="270" y="332"/>
                    </a:cxn>
                    <a:cxn ang="0">
                      <a:pos x="312" y="338"/>
                    </a:cxn>
                    <a:cxn ang="0">
                      <a:pos x="351" y="338"/>
                    </a:cxn>
                    <a:cxn ang="0">
                      <a:pos x="393" y="333"/>
                    </a:cxn>
                    <a:cxn ang="0">
                      <a:pos x="436" y="321"/>
                    </a:cxn>
                    <a:cxn ang="0">
                      <a:pos x="475" y="302"/>
                    </a:cxn>
                    <a:cxn ang="0">
                      <a:pos x="498" y="286"/>
                    </a:cxn>
                    <a:cxn ang="0">
                      <a:pos x="526" y="262"/>
                    </a:cxn>
                    <a:cxn ang="0">
                      <a:pos x="541" y="243"/>
                    </a:cxn>
                    <a:cxn ang="0">
                      <a:pos x="550" y="226"/>
                    </a:cxn>
                    <a:cxn ang="0">
                      <a:pos x="550" y="208"/>
                    </a:cxn>
                    <a:cxn ang="0">
                      <a:pos x="544" y="187"/>
                    </a:cxn>
                    <a:cxn ang="0">
                      <a:pos x="532" y="170"/>
                    </a:cxn>
                    <a:cxn ang="0">
                      <a:pos x="523" y="135"/>
                    </a:cxn>
                    <a:cxn ang="0">
                      <a:pos x="519" y="116"/>
                    </a:cxn>
                    <a:cxn ang="0">
                      <a:pos x="267" y="132"/>
                    </a:cxn>
                    <a:cxn ang="0">
                      <a:pos x="234" y="126"/>
                    </a:cxn>
                    <a:cxn ang="0">
                      <a:pos x="193" y="113"/>
                    </a:cxn>
                    <a:cxn ang="0">
                      <a:pos x="162" y="97"/>
                    </a:cxn>
                    <a:cxn ang="0">
                      <a:pos x="129" y="77"/>
                    </a:cxn>
                    <a:cxn ang="0">
                      <a:pos x="97" y="48"/>
                    </a:cxn>
                    <a:cxn ang="0">
                      <a:pos x="78" y="24"/>
                    </a:cxn>
                    <a:cxn ang="0">
                      <a:pos x="60" y="0"/>
                    </a:cxn>
                    <a:cxn ang="0">
                      <a:pos x="16" y="53"/>
                    </a:cxn>
                  </a:cxnLst>
                  <a:rect l="0" t="0" r="r" b="b"/>
                  <a:pathLst>
                    <a:path w="551" h="339">
                      <a:moveTo>
                        <a:pt x="16" y="53"/>
                      </a:moveTo>
                      <a:lnTo>
                        <a:pt x="0" y="122"/>
                      </a:lnTo>
                      <a:lnTo>
                        <a:pt x="10" y="146"/>
                      </a:lnTo>
                      <a:lnTo>
                        <a:pt x="33" y="183"/>
                      </a:lnTo>
                      <a:lnTo>
                        <a:pt x="57" y="216"/>
                      </a:lnTo>
                      <a:lnTo>
                        <a:pt x="85" y="244"/>
                      </a:lnTo>
                      <a:lnTo>
                        <a:pt x="120" y="271"/>
                      </a:lnTo>
                      <a:lnTo>
                        <a:pt x="153" y="290"/>
                      </a:lnTo>
                      <a:lnTo>
                        <a:pt x="189" y="308"/>
                      </a:lnTo>
                      <a:lnTo>
                        <a:pt x="235" y="324"/>
                      </a:lnTo>
                      <a:lnTo>
                        <a:pt x="270" y="332"/>
                      </a:lnTo>
                      <a:lnTo>
                        <a:pt x="312" y="338"/>
                      </a:lnTo>
                      <a:lnTo>
                        <a:pt x="351" y="338"/>
                      </a:lnTo>
                      <a:lnTo>
                        <a:pt x="393" y="333"/>
                      </a:lnTo>
                      <a:lnTo>
                        <a:pt x="436" y="321"/>
                      </a:lnTo>
                      <a:lnTo>
                        <a:pt x="475" y="302"/>
                      </a:lnTo>
                      <a:lnTo>
                        <a:pt x="498" y="286"/>
                      </a:lnTo>
                      <a:lnTo>
                        <a:pt x="526" y="262"/>
                      </a:lnTo>
                      <a:lnTo>
                        <a:pt x="541" y="243"/>
                      </a:lnTo>
                      <a:lnTo>
                        <a:pt x="550" y="226"/>
                      </a:lnTo>
                      <a:lnTo>
                        <a:pt x="550" y="208"/>
                      </a:lnTo>
                      <a:lnTo>
                        <a:pt x="544" y="187"/>
                      </a:lnTo>
                      <a:lnTo>
                        <a:pt x="532" y="170"/>
                      </a:lnTo>
                      <a:lnTo>
                        <a:pt x="523" y="135"/>
                      </a:lnTo>
                      <a:lnTo>
                        <a:pt x="519" y="116"/>
                      </a:lnTo>
                      <a:lnTo>
                        <a:pt x="267" y="132"/>
                      </a:lnTo>
                      <a:lnTo>
                        <a:pt x="234" y="126"/>
                      </a:lnTo>
                      <a:lnTo>
                        <a:pt x="193" y="113"/>
                      </a:lnTo>
                      <a:lnTo>
                        <a:pt x="162" y="97"/>
                      </a:lnTo>
                      <a:lnTo>
                        <a:pt x="129" y="77"/>
                      </a:lnTo>
                      <a:lnTo>
                        <a:pt x="97" y="48"/>
                      </a:lnTo>
                      <a:lnTo>
                        <a:pt x="78" y="24"/>
                      </a:lnTo>
                      <a:lnTo>
                        <a:pt x="60" y="0"/>
                      </a:lnTo>
                      <a:lnTo>
                        <a:pt x="16" y="53"/>
                      </a:lnTo>
                    </a:path>
                  </a:pathLst>
                </a:custGeom>
                <a:solidFill>
                  <a:schemeClr val="bg2">
                    <a:alpha val="50000"/>
                  </a:schemeClr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eaLnBrk="0" fontAlgn="auto" hangingPunct="0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kumimoji="0" lang="en-US" dirty="0"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069" name="Freeform 21"/>
                <p:cNvSpPr>
                  <a:spLocks/>
                </p:cNvSpPr>
                <p:nvPr/>
              </p:nvSpPr>
              <p:spPr bwMode="auto">
                <a:xfrm>
                  <a:off x="134" y="119"/>
                  <a:ext cx="475" cy="552"/>
                </a:xfrm>
                <a:custGeom>
                  <a:avLst/>
                  <a:gdLst/>
                  <a:ahLst/>
                  <a:cxnLst>
                    <a:cxn ang="0">
                      <a:pos x="474" y="0"/>
                    </a:cxn>
                    <a:cxn ang="0">
                      <a:pos x="474" y="294"/>
                    </a:cxn>
                    <a:cxn ang="0">
                      <a:pos x="446" y="291"/>
                    </a:cxn>
                    <a:cxn ang="0">
                      <a:pos x="411" y="293"/>
                    </a:cxn>
                    <a:cxn ang="0">
                      <a:pos x="353" y="299"/>
                    </a:cxn>
                    <a:cxn ang="0">
                      <a:pos x="296" y="310"/>
                    </a:cxn>
                    <a:cxn ang="0">
                      <a:pos x="243" y="323"/>
                    </a:cxn>
                    <a:cxn ang="0">
                      <a:pos x="200" y="339"/>
                    </a:cxn>
                    <a:cxn ang="0">
                      <a:pos x="149" y="364"/>
                    </a:cxn>
                    <a:cxn ang="0">
                      <a:pos x="110" y="390"/>
                    </a:cxn>
                    <a:cxn ang="0">
                      <a:pos x="81" y="415"/>
                    </a:cxn>
                    <a:cxn ang="0">
                      <a:pos x="60" y="439"/>
                    </a:cxn>
                    <a:cxn ang="0">
                      <a:pos x="47" y="461"/>
                    </a:cxn>
                    <a:cxn ang="0">
                      <a:pos x="35" y="488"/>
                    </a:cxn>
                    <a:cxn ang="0">
                      <a:pos x="30" y="513"/>
                    </a:cxn>
                    <a:cxn ang="0">
                      <a:pos x="23" y="551"/>
                    </a:cxn>
                    <a:cxn ang="0">
                      <a:pos x="17" y="518"/>
                    </a:cxn>
                    <a:cxn ang="0">
                      <a:pos x="8" y="481"/>
                    </a:cxn>
                    <a:cxn ang="0">
                      <a:pos x="5" y="453"/>
                    </a:cxn>
                    <a:cxn ang="0">
                      <a:pos x="0" y="420"/>
                    </a:cxn>
                    <a:cxn ang="0">
                      <a:pos x="2" y="393"/>
                    </a:cxn>
                    <a:cxn ang="0">
                      <a:pos x="8" y="361"/>
                    </a:cxn>
                    <a:cxn ang="0">
                      <a:pos x="15" y="317"/>
                    </a:cxn>
                    <a:cxn ang="0">
                      <a:pos x="30" y="279"/>
                    </a:cxn>
                    <a:cxn ang="0">
                      <a:pos x="50" y="238"/>
                    </a:cxn>
                    <a:cxn ang="0">
                      <a:pos x="75" y="196"/>
                    </a:cxn>
                    <a:cxn ang="0">
                      <a:pos x="111" y="152"/>
                    </a:cxn>
                    <a:cxn ang="0">
                      <a:pos x="152" y="116"/>
                    </a:cxn>
                    <a:cxn ang="0">
                      <a:pos x="188" y="87"/>
                    </a:cxn>
                    <a:cxn ang="0">
                      <a:pos x="233" y="60"/>
                    </a:cxn>
                    <a:cxn ang="0">
                      <a:pos x="279" y="40"/>
                    </a:cxn>
                    <a:cxn ang="0">
                      <a:pos x="333" y="21"/>
                    </a:cxn>
                    <a:cxn ang="0">
                      <a:pos x="380" y="10"/>
                    </a:cxn>
                    <a:cxn ang="0">
                      <a:pos x="435" y="3"/>
                    </a:cxn>
                    <a:cxn ang="0">
                      <a:pos x="474" y="0"/>
                    </a:cxn>
                  </a:cxnLst>
                  <a:rect l="0" t="0" r="r" b="b"/>
                  <a:pathLst>
                    <a:path w="475" h="552">
                      <a:moveTo>
                        <a:pt x="474" y="0"/>
                      </a:moveTo>
                      <a:lnTo>
                        <a:pt x="474" y="294"/>
                      </a:lnTo>
                      <a:lnTo>
                        <a:pt x="446" y="291"/>
                      </a:lnTo>
                      <a:lnTo>
                        <a:pt x="411" y="293"/>
                      </a:lnTo>
                      <a:lnTo>
                        <a:pt x="353" y="299"/>
                      </a:lnTo>
                      <a:lnTo>
                        <a:pt x="296" y="310"/>
                      </a:lnTo>
                      <a:lnTo>
                        <a:pt x="243" y="323"/>
                      </a:lnTo>
                      <a:lnTo>
                        <a:pt x="200" y="339"/>
                      </a:lnTo>
                      <a:lnTo>
                        <a:pt x="149" y="364"/>
                      </a:lnTo>
                      <a:lnTo>
                        <a:pt x="110" y="390"/>
                      </a:lnTo>
                      <a:lnTo>
                        <a:pt x="81" y="415"/>
                      </a:lnTo>
                      <a:lnTo>
                        <a:pt x="60" y="439"/>
                      </a:lnTo>
                      <a:lnTo>
                        <a:pt x="47" y="461"/>
                      </a:lnTo>
                      <a:lnTo>
                        <a:pt x="35" y="488"/>
                      </a:lnTo>
                      <a:lnTo>
                        <a:pt x="30" y="513"/>
                      </a:lnTo>
                      <a:lnTo>
                        <a:pt x="23" y="551"/>
                      </a:lnTo>
                      <a:lnTo>
                        <a:pt x="17" y="518"/>
                      </a:lnTo>
                      <a:lnTo>
                        <a:pt x="8" y="481"/>
                      </a:lnTo>
                      <a:lnTo>
                        <a:pt x="5" y="453"/>
                      </a:lnTo>
                      <a:lnTo>
                        <a:pt x="0" y="420"/>
                      </a:lnTo>
                      <a:lnTo>
                        <a:pt x="2" y="393"/>
                      </a:lnTo>
                      <a:lnTo>
                        <a:pt x="8" y="361"/>
                      </a:lnTo>
                      <a:lnTo>
                        <a:pt x="15" y="317"/>
                      </a:lnTo>
                      <a:lnTo>
                        <a:pt x="30" y="279"/>
                      </a:lnTo>
                      <a:lnTo>
                        <a:pt x="50" y="238"/>
                      </a:lnTo>
                      <a:lnTo>
                        <a:pt x="75" y="196"/>
                      </a:lnTo>
                      <a:lnTo>
                        <a:pt x="111" y="152"/>
                      </a:lnTo>
                      <a:lnTo>
                        <a:pt x="152" y="116"/>
                      </a:lnTo>
                      <a:lnTo>
                        <a:pt x="188" y="87"/>
                      </a:lnTo>
                      <a:lnTo>
                        <a:pt x="233" y="60"/>
                      </a:lnTo>
                      <a:lnTo>
                        <a:pt x="279" y="40"/>
                      </a:lnTo>
                      <a:lnTo>
                        <a:pt x="333" y="21"/>
                      </a:lnTo>
                      <a:lnTo>
                        <a:pt x="380" y="10"/>
                      </a:lnTo>
                      <a:lnTo>
                        <a:pt x="435" y="3"/>
                      </a:lnTo>
                      <a:lnTo>
                        <a:pt x="474" y="0"/>
                      </a:lnTo>
                    </a:path>
                  </a:pathLst>
                </a:custGeom>
                <a:solidFill>
                  <a:schemeClr val="bg2">
                    <a:alpha val="50000"/>
                  </a:schemeClr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eaLnBrk="0" fontAlgn="auto" hangingPunct="0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kumimoji="0" lang="en-US" dirty="0"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070" name="Freeform 22"/>
                <p:cNvSpPr>
                  <a:spLocks/>
                </p:cNvSpPr>
                <p:nvPr/>
              </p:nvSpPr>
              <p:spPr bwMode="auto">
                <a:xfrm>
                  <a:off x="422" y="687"/>
                  <a:ext cx="156" cy="117"/>
                </a:xfrm>
                <a:custGeom>
                  <a:avLst/>
                  <a:gdLst/>
                  <a:ahLst/>
                  <a:cxnLst>
                    <a:cxn ang="0">
                      <a:pos x="72" y="0"/>
                    </a:cxn>
                    <a:cxn ang="0">
                      <a:pos x="21" y="19"/>
                    </a:cxn>
                    <a:cxn ang="0">
                      <a:pos x="3" y="45"/>
                    </a:cxn>
                    <a:cxn ang="0">
                      <a:pos x="0" y="70"/>
                    </a:cxn>
                    <a:cxn ang="0">
                      <a:pos x="0" y="83"/>
                    </a:cxn>
                    <a:cxn ang="0">
                      <a:pos x="9" y="99"/>
                    </a:cxn>
                    <a:cxn ang="0">
                      <a:pos x="29" y="107"/>
                    </a:cxn>
                    <a:cxn ang="0">
                      <a:pos x="50" y="113"/>
                    </a:cxn>
                    <a:cxn ang="0">
                      <a:pos x="69" y="116"/>
                    </a:cxn>
                    <a:cxn ang="0">
                      <a:pos x="86" y="116"/>
                    </a:cxn>
                    <a:cxn ang="0">
                      <a:pos x="114" y="111"/>
                    </a:cxn>
                    <a:cxn ang="0">
                      <a:pos x="134" y="106"/>
                    </a:cxn>
                    <a:cxn ang="0">
                      <a:pos x="146" y="98"/>
                    </a:cxn>
                    <a:cxn ang="0">
                      <a:pos x="153" y="89"/>
                    </a:cxn>
                    <a:cxn ang="0">
                      <a:pos x="155" y="78"/>
                    </a:cxn>
                    <a:cxn ang="0">
                      <a:pos x="153" y="60"/>
                    </a:cxn>
                    <a:cxn ang="0">
                      <a:pos x="146" y="11"/>
                    </a:cxn>
                    <a:cxn ang="0">
                      <a:pos x="72" y="0"/>
                    </a:cxn>
                  </a:cxnLst>
                  <a:rect l="0" t="0" r="r" b="b"/>
                  <a:pathLst>
                    <a:path w="156" h="117">
                      <a:moveTo>
                        <a:pt x="72" y="0"/>
                      </a:moveTo>
                      <a:lnTo>
                        <a:pt x="21" y="19"/>
                      </a:lnTo>
                      <a:lnTo>
                        <a:pt x="3" y="45"/>
                      </a:lnTo>
                      <a:lnTo>
                        <a:pt x="0" y="70"/>
                      </a:lnTo>
                      <a:lnTo>
                        <a:pt x="0" y="83"/>
                      </a:lnTo>
                      <a:lnTo>
                        <a:pt x="9" y="99"/>
                      </a:lnTo>
                      <a:lnTo>
                        <a:pt x="29" y="107"/>
                      </a:lnTo>
                      <a:lnTo>
                        <a:pt x="50" y="113"/>
                      </a:lnTo>
                      <a:lnTo>
                        <a:pt x="69" y="116"/>
                      </a:lnTo>
                      <a:lnTo>
                        <a:pt x="86" y="116"/>
                      </a:lnTo>
                      <a:lnTo>
                        <a:pt x="114" y="111"/>
                      </a:lnTo>
                      <a:lnTo>
                        <a:pt x="134" y="106"/>
                      </a:lnTo>
                      <a:lnTo>
                        <a:pt x="146" y="98"/>
                      </a:lnTo>
                      <a:lnTo>
                        <a:pt x="153" y="89"/>
                      </a:lnTo>
                      <a:lnTo>
                        <a:pt x="155" y="78"/>
                      </a:lnTo>
                      <a:lnTo>
                        <a:pt x="153" y="60"/>
                      </a:lnTo>
                      <a:lnTo>
                        <a:pt x="146" y="11"/>
                      </a:lnTo>
                      <a:lnTo>
                        <a:pt x="72" y="0"/>
                      </a:lnTo>
                    </a:path>
                  </a:pathLst>
                </a:custGeom>
                <a:solidFill>
                  <a:schemeClr val="bg2">
                    <a:alpha val="50000"/>
                  </a:schemeClr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eaLnBrk="0" fontAlgn="auto" hangingPunct="0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kumimoji="0" lang="en-US" dirty="0"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071" name="Freeform 23"/>
                <p:cNvSpPr>
                  <a:spLocks/>
                </p:cNvSpPr>
                <p:nvPr/>
              </p:nvSpPr>
              <p:spPr bwMode="auto">
                <a:xfrm>
                  <a:off x="494" y="700"/>
                  <a:ext cx="88" cy="74"/>
                </a:xfrm>
                <a:custGeom>
                  <a:avLst/>
                  <a:gdLst/>
                  <a:ahLst/>
                  <a:cxnLst>
                    <a:cxn ang="0">
                      <a:pos x="87" y="67"/>
                    </a:cxn>
                    <a:cxn ang="0">
                      <a:pos x="76" y="0"/>
                    </a:cxn>
                    <a:cxn ang="0">
                      <a:pos x="33" y="5"/>
                    </a:cxn>
                    <a:cxn ang="0">
                      <a:pos x="0" y="8"/>
                    </a:cxn>
                    <a:cxn ang="0">
                      <a:pos x="9" y="73"/>
                    </a:cxn>
                    <a:cxn ang="0">
                      <a:pos x="12" y="57"/>
                    </a:cxn>
                    <a:cxn ang="0">
                      <a:pos x="22" y="47"/>
                    </a:cxn>
                    <a:cxn ang="0">
                      <a:pos x="40" y="43"/>
                    </a:cxn>
                    <a:cxn ang="0">
                      <a:pos x="60" y="44"/>
                    </a:cxn>
                    <a:cxn ang="0">
                      <a:pos x="76" y="51"/>
                    </a:cxn>
                    <a:cxn ang="0">
                      <a:pos x="87" y="67"/>
                    </a:cxn>
                  </a:cxnLst>
                  <a:rect l="0" t="0" r="r" b="b"/>
                  <a:pathLst>
                    <a:path w="88" h="74">
                      <a:moveTo>
                        <a:pt x="87" y="67"/>
                      </a:moveTo>
                      <a:lnTo>
                        <a:pt x="76" y="0"/>
                      </a:lnTo>
                      <a:lnTo>
                        <a:pt x="33" y="5"/>
                      </a:lnTo>
                      <a:lnTo>
                        <a:pt x="0" y="8"/>
                      </a:lnTo>
                      <a:lnTo>
                        <a:pt x="9" y="73"/>
                      </a:lnTo>
                      <a:lnTo>
                        <a:pt x="12" y="57"/>
                      </a:lnTo>
                      <a:lnTo>
                        <a:pt x="22" y="47"/>
                      </a:lnTo>
                      <a:lnTo>
                        <a:pt x="40" y="43"/>
                      </a:lnTo>
                      <a:lnTo>
                        <a:pt x="60" y="44"/>
                      </a:lnTo>
                      <a:lnTo>
                        <a:pt x="76" y="51"/>
                      </a:lnTo>
                      <a:lnTo>
                        <a:pt x="87" y="67"/>
                      </a:lnTo>
                    </a:path>
                  </a:pathLst>
                </a:custGeom>
                <a:solidFill>
                  <a:schemeClr val="bg2">
                    <a:alpha val="50000"/>
                  </a:schemeClr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eaLnBrk="0" fontAlgn="auto" hangingPunct="0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kumimoji="0" lang="en-US" dirty="0"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072" name="Freeform 24"/>
                <p:cNvSpPr>
                  <a:spLocks/>
                </p:cNvSpPr>
                <p:nvPr/>
              </p:nvSpPr>
              <p:spPr bwMode="auto">
                <a:xfrm>
                  <a:off x="386" y="479"/>
                  <a:ext cx="319" cy="286"/>
                </a:xfrm>
                <a:custGeom>
                  <a:avLst/>
                  <a:gdLst/>
                  <a:ahLst/>
                  <a:cxnLst>
                    <a:cxn ang="0">
                      <a:pos x="317" y="275"/>
                    </a:cxn>
                    <a:cxn ang="0">
                      <a:pos x="315" y="254"/>
                    </a:cxn>
                    <a:cxn ang="0">
                      <a:pos x="306" y="235"/>
                    </a:cxn>
                    <a:cxn ang="0">
                      <a:pos x="299" y="219"/>
                    </a:cxn>
                    <a:cxn ang="0">
                      <a:pos x="294" y="194"/>
                    </a:cxn>
                    <a:cxn ang="0">
                      <a:pos x="288" y="161"/>
                    </a:cxn>
                    <a:cxn ang="0">
                      <a:pos x="284" y="126"/>
                    </a:cxn>
                    <a:cxn ang="0">
                      <a:pos x="281" y="94"/>
                    </a:cxn>
                    <a:cxn ang="0">
                      <a:pos x="279" y="67"/>
                    </a:cxn>
                    <a:cxn ang="0">
                      <a:pos x="278" y="43"/>
                    </a:cxn>
                    <a:cxn ang="0">
                      <a:pos x="270" y="29"/>
                    </a:cxn>
                    <a:cxn ang="0">
                      <a:pos x="255" y="16"/>
                    </a:cxn>
                    <a:cxn ang="0">
                      <a:pos x="240" y="9"/>
                    </a:cxn>
                    <a:cxn ang="0">
                      <a:pos x="216" y="2"/>
                    </a:cxn>
                    <a:cxn ang="0">
                      <a:pos x="189" y="0"/>
                    </a:cxn>
                    <a:cxn ang="0">
                      <a:pos x="147" y="0"/>
                    </a:cxn>
                    <a:cxn ang="0">
                      <a:pos x="110" y="2"/>
                    </a:cxn>
                    <a:cxn ang="0">
                      <a:pos x="74" y="9"/>
                    </a:cxn>
                    <a:cxn ang="0">
                      <a:pos x="41" y="21"/>
                    </a:cxn>
                    <a:cxn ang="0">
                      <a:pos x="20" y="35"/>
                    </a:cxn>
                    <a:cxn ang="0">
                      <a:pos x="8" y="47"/>
                    </a:cxn>
                    <a:cxn ang="0">
                      <a:pos x="0" y="61"/>
                    </a:cxn>
                    <a:cxn ang="0">
                      <a:pos x="2" y="75"/>
                    </a:cxn>
                    <a:cxn ang="0">
                      <a:pos x="5" y="89"/>
                    </a:cxn>
                    <a:cxn ang="0">
                      <a:pos x="15" y="104"/>
                    </a:cxn>
                    <a:cxn ang="0">
                      <a:pos x="23" y="123"/>
                    </a:cxn>
                    <a:cxn ang="0">
                      <a:pos x="27" y="149"/>
                    </a:cxn>
                    <a:cxn ang="0">
                      <a:pos x="30" y="176"/>
                    </a:cxn>
                    <a:cxn ang="0">
                      <a:pos x="35" y="200"/>
                    </a:cxn>
                    <a:cxn ang="0">
                      <a:pos x="36" y="235"/>
                    </a:cxn>
                    <a:cxn ang="0">
                      <a:pos x="38" y="265"/>
                    </a:cxn>
                    <a:cxn ang="0">
                      <a:pos x="38" y="285"/>
                    </a:cxn>
                    <a:cxn ang="0">
                      <a:pos x="48" y="260"/>
                    </a:cxn>
                    <a:cxn ang="0">
                      <a:pos x="68" y="248"/>
                    </a:cxn>
                    <a:cxn ang="0">
                      <a:pos x="86" y="241"/>
                    </a:cxn>
                    <a:cxn ang="0">
                      <a:pos x="108" y="236"/>
                    </a:cxn>
                    <a:cxn ang="0">
                      <a:pos x="143" y="229"/>
                    </a:cxn>
                    <a:cxn ang="0">
                      <a:pos x="177" y="228"/>
                    </a:cxn>
                    <a:cxn ang="0">
                      <a:pos x="197" y="228"/>
                    </a:cxn>
                    <a:cxn ang="0">
                      <a:pos x="228" y="230"/>
                    </a:cxn>
                    <a:cxn ang="0">
                      <a:pos x="264" y="237"/>
                    </a:cxn>
                    <a:cxn ang="0">
                      <a:pos x="287" y="246"/>
                    </a:cxn>
                    <a:cxn ang="0">
                      <a:pos x="302" y="255"/>
                    </a:cxn>
                    <a:cxn ang="0">
                      <a:pos x="318" y="268"/>
                    </a:cxn>
                  </a:cxnLst>
                  <a:rect l="0" t="0" r="r" b="b"/>
                  <a:pathLst>
                    <a:path w="319" h="286">
                      <a:moveTo>
                        <a:pt x="317" y="275"/>
                      </a:moveTo>
                      <a:lnTo>
                        <a:pt x="315" y="254"/>
                      </a:lnTo>
                      <a:lnTo>
                        <a:pt x="306" y="235"/>
                      </a:lnTo>
                      <a:lnTo>
                        <a:pt x="299" y="219"/>
                      </a:lnTo>
                      <a:lnTo>
                        <a:pt x="294" y="194"/>
                      </a:lnTo>
                      <a:lnTo>
                        <a:pt x="288" y="161"/>
                      </a:lnTo>
                      <a:lnTo>
                        <a:pt x="284" y="126"/>
                      </a:lnTo>
                      <a:lnTo>
                        <a:pt x="281" y="94"/>
                      </a:lnTo>
                      <a:lnTo>
                        <a:pt x="279" y="67"/>
                      </a:lnTo>
                      <a:lnTo>
                        <a:pt x="278" y="43"/>
                      </a:lnTo>
                      <a:lnTo>
                        <a:pt x="270" y="29"/>
                      </a:lnTo>
                      <a:lnTo>
                        <a:pt x="255" y="16"/>
                      </a:lnTo>
                      <a:lnTo>
                        <a:pt x="240" y="9"/>
                      </a:lnTo>
                      <a:lnTo>
                        <a:pt x="216" y="2"/>
                      </a:lnTo>
                      <a:lnTo>
                        <a:pt x="189" y="0"/>
                      </a:lnTo>
                      <a:lnTo>
                        <a:pt x="147" y="0"/>
                      </a:lnTo>
                      <a:lnTo>
                        <a:pt x="110" y="2"/>
                      </a:lnTo>
                      <a:lnTo>
                        <a:pt x="74" y="9"/>
                      </a:lnTo>
                      <a:lnTo>
                        <a:pt x="41" y="21"/>
                      </a:lnTo>
                      <a:lnTo>
                        <a:pt x="20" y="35"/>
                      </a:lnTo>
                      <a:lnTo>
                        <a:pt x="8" y="47"/>
                      </a:lnTo>
                      <a:lnTo>
                        <a:pt x="0" y="61"/>
                      </a:lnTo>
                      <a:lnTo>
                        <a:pt x="2" y="75"/>
                      </a:lnTo>
                      <a:lnTo>
                        <a:pt x="5" y="89"/>
                      </a:lnTo>
                      <a:lnTo>
                        <a:pt x="15" y="104"/>
                      </a:lnTo>
                      <a:lnTo>
                        <a:pt x="23" y="123"/>
                      </a:lnTo>
                      <a:lnTo>
                        <a:pt x="27" y="149"/>
                      </a:lnTo>
                      <a:lnTo>
                        <a:pt x="30" y="176"/>
                      </a:lnTo>
                      <a:lnTo>
                        <a:pt x="35" y="200"/>
                      </a:lnTo>
                      <a:lnTo>
                        <a:pt x="36" y="235"/>
                      </a:lnTo>
                      <a:lnTo>
                        <a:pt x="38" y="265"/>
                      </a:lnTo>
                      <a:lnTo>
                        <a:pt x="38" y="285"/>
                      </a:lnTo>
                      <a:lnTo>
                        <a:pt x="48" y="260"/>
                      </a:lnTo>
                      <a:lnTo>
                        <a:pt x="68" y="248"/>
                      </a:lnTo>
                      <a:lnTo>
                        <a:pt x="86" y="241"/>
                      </a:lnTo>
                      <a:lnTo>
                        <a:pt x="108" y="236"/>
                      </a:lnTo>
                      <a:lnTo>
                        <a:pt x="143" y="229"/>
                      </a:lnTo>
                      <a:lnTo>
                        <a:pt x="177" y="228"/>
                      </a:lnTo>
                      <a:lnTo>
                        <a:pt x="197" y="228"/>
                      </a:lnTo>
                      <a:lnTo>
                        <a:pt x="228" y="230"/>
                      </a:lnTo>
                      <a:lnTo>
                        <a:pt x="264" y="237"/>
                      </a:lnTo>
                      <a:lnTo>
                        <a:pt x="287" y="246"/>
                      </a:lnTo>
                      <a:lnTo>
                        <a:pt x="302" y="255"/>
                      </a:lnTo>
                      <a:lnTo>
                        <a:pt x="318" y="268"/>
                      </a:lnTo>
                    </a:path>
                  </a:pathLst>
                </a:custGeom>
                <a:solidFill>
                  <a:schemeClr val="bg2">
                    <a:alpha val="50000"/>
                  </a:schemeClr>
                </a:solidFill>
                <a:ln w="9525" cap="rnd">
                  <a:noFill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pPr eaLnBrk="0" fontAlgn="auto" hangingPunct="0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kumimoji="0" lang="en-US" dirty="0"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073" name="Freeform 25"/>
                <p:cNvSpPr>
                  <a:spLocks/>
                </p:cNvSpPr>
                <p:nvPr/>
              </p:nvSpPr>
              <p:spPr bwMode="auto">
                <a:xfrm>
                  <a:off x="5101" y="537"/>
                  <a:ext cx="551" cy="335"/>
                </a:xfrm>
                <a:custGeom>
                  <a:avLst/>
                  <a:gdLst/>
                  <a:ahLst/>
                  <a:cxnLst>
                    <a:cxn ang="0">
                      <a:pos x="534" y="48"/>
                    </a:cxn>
                    <a:cxn ang="0">
                      <a:pos x="550" y="117"/>
                    </a:cxn>
                    <a:cxn ang="0">
                      <a:pos x="540" y="142"/>
                    </a:cxn>
                    <a:cxn ang="0">
                      <a:pos x="517" y="179"/>
                    </a:cxn>
                    <a:cxn ang="0">
                      <a:pos x="493" y="212"/>
                    </a:cxn>
                    <a:cxn ang="0">
                      <a:pos x="465" y="239"/>
                    </a:cxn>
                    <a:cxn ang="0">
                      <a:pos x="430" y="267"/>
                    </a:cxn>
                    <a:cxn ang="0">
                      <a:pos x="397" y="286"/>
                    </a:cxn>
                    <a:cxn ang="0">
                      <a:pos x="361" y="304"/>
                    </a:cxn>
                    <a:cxn ang="0">
                      <a:pos x="315" y="320"/>
                    </a:cxn>
                    <a:cxn ang="0">
                      <a:pos x="280" y="328"/>
                    </a:cxn>
                    <a:cxn ang="0">
                      <a:pos x="238" y="334"/>
                    </a:cxn>
                    <a:cxn ang="0">
                      <a:pos x="199" y="334"/>
                    </a:cxn>
                    <a:cxn ang="0">
                      <a:pos x="157" y="329"/>
                    </a:cxn>
                    <a:cxn ang="0">
                      <a:pos x="114" y="317"/>
                    </a:cxn>
                    <a:cxn ang="0">
                      <a:pos x="75" y="298"/>
                    </a:cxn>
                    <a:cxn ang="0">
                      <a:pos x="52" y="282"/>
                    </a:cxn>
                    <a:cxn ang="0">
                      <a:pos x="24" y="258"/>
                    </a:cxn>
                    <a:cxn ang="0">
                      <a:pos x="9" y="238"/>
                    </a:cxn>
                    <a:cxn ang="0">
                      <a:pos x="0" y="222"/>
                    </a:cxn>
                    <a:cxn ang="0">
                      <a:pos x="0" y="204"/>
                    </a:cxn>
                    <a:cxn ang="0">
                      <a:pos x="6" y="182"/>
                    </a:cxn>
                    <a:cxn ang="0">
                      <a:pos x="18" y="166"/>
                    </a:cxn>
                    <a:cxn ang="0">
                      <a:pos x="27" y="131"/>
                    </a:cxn>
                    <a:cxn ang="0">
                      <a:pos x="31" y="112"/>
                    </a:cxn>
                    <a:cxn ang="0">
                      <a:pos x="283" y="128"/>
                    </a:cxn>
                    <a:cxn ang="0">
                      <a:pos x="316" y="122"/>
                    </a:cxn>
                    <a:cxn ang="0">
                      <a:pos x="357" y="109"/>
                    </a:cxn>
                    <a:cxn ang="0">
                      <a:pos x="388" y="93"/>
                    </a:cxn>
                    <a:cxn ang="0">
                      <a:pos x="421" y="73"/>
                    </a:cxn>
                    <a:cxn ang="0">
                      <a:pos x="453" y="44"/>
                    </a:cxn>
                    <a:cxn ang="0">
                      <a:pos x="472" y="19"/>
                    </a:cxn>
                    <a:cxn ang="0">
                      <a:pos x="486" y="0"/>
                    </a:cxn>
                    <a:cxn ang="0">
                      <a:pos x="534" y="48"/>
                    </a:cxn>
                  </a:cxnLst>
                  <a:rect l="0" t="0" r="r" b="b"/>
                  <a:pathLst>
                    <a:path w="551" h="335">
                      <a:moveTo>
                        <a:pt x="534" y="48"/>
                      </a:moveTo>
                      <a:lnTo>
                        <a:pt x="550" y="117"/>
                      </a:lnTo>
                      <a:lnTo>
                        <a:pt x="540" y="142"/>
                      </a:lnTo>
                      <a:lnTo>
                        <a:pt x="517" y="179"/>
                      </a:lnTo>
                      <a:lnTo>
                        <a:pt x="493" y="212"/>
                      </a:lnTo>
                      <a:lnTo>
                        <a:pt x="465" y="239"/>
                      </a:lnTo>
                      <a:lnTo>
                        <a:pt x="430" y="267"/>
                      </a:lnTo>
                      <a:lnTo>
                        <a:pt x="397" y="286"/>
                      </a:lnTo>
                      <a:lnTo>
                        <a:pt x="361" y="304"/>
                      </a:lnTo>
                      <a:lnTo>
                        <a:pt x="315" y="320"/>
                      </a:lnTo>
                      <a:lnTo>
                        <a:pt x="280" y="328"/>
                      </a:lnTo>
                      <a:lnTo>
                        <a:pt x="238" y="334"/>
                      </a:lnTo>
                      <a:lnTo>
                        <a:pt x="199" y="334"/>
                      </a:lnTo>
                      <a:lnTo>
                        <a:pt x="157" y="329"/>
                      </a:lnTo>
                      <a:lnTo>
                        <a:pt x="114" y="317"/>
                      </a:lnTo>
                      <a:lnTo>
                        <a:pt x="75" y="298"/>
                      </a:lnTo>
                      <a:lnTo>
                        <a:pt x="52" y="282"/>
                      </a:lnTo>
                      <a:lnTo>
                        <a:pt x="24" y="258"/>
                      </a:lnTo>
                      <a:lnTo>
                        <a:pt x="9" y="238"/>
                      </a:lnTo>
                      <a:lnTo>
                        <a:pt x="0" y="222"/>
                      </a:lnTo>
                      <a:lnTo>
                        <a:pt x="0" y="204"/>
                      </a:lnTo>
                      <a:lnTo>
                        <a:pt x="6" y="182"/>
                      </a:lnTo>
                      <a:lnTo>
                        <a:pt x="18" y="166"/>
                      </a:lnTo>
                      <a:lnTo>
                        <a:pt x="27" y="131"/>
                      </a:lnTo>
                      <a:lnTo>
                        <a:pt x="31" y="112"/>
                      </a:lnTo>
                      <a:lnTo>
                        <a:pt x="283" y="128"/>
                      </a:lnTo>
                      <a:lnTo>
                        <a:pt x="316" y="122"/>
                      </a:lnTo>
                      <a:lnTo>
                        <a:pt x="357" y="109"/>
                      </a:lnTo>
                      <a:lnTo>
                        <a:pt x="388" y="93"/>
                      </a:lnTo>
                      <a:lnTo>
                        <a:pt x="421" y="73"/>
                      </a:lnTo>
                      <a:lnTo>
                        <a:pt x="453" y="44"/>
                      </a:lnTo>
                      <a:lnTo>
                        <a:pt x="472" y="19"/>
                      </a:lnTo>
                      <a:lnTo>
                        <a:pt x="486" y="0"/>
                      </a:lnTo>
                      <a:lnTo>
                        <a:pt x="534" y="48"/>
                      </a:lnTo>
                    </a:path>
                  </a:pathLst>
                </a:custGeom>
                <a:solidFill>
                  <a:schemeClr val="bg2">
                    <a:alpha val="50000"/>
                  </a:schemeClr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eaLnBrk="0" fontAlgn="auto" hangingPunct="0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kumimoji="0" lang="en-US" dirty="0"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074" name="Freeform 26"/>
                <p:cNvSpPr>
                  <a:spLocks/>
                </p:cNvSpPr>
                <p:nvPr/>
              </p:nvSpPr>
              <p:spPr bwMode="auto">
                <a:xfrm>
                  <a:off x="5197" y="119"/>
                  <a:ext cx="475" cy="552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294"/>
                    </a:cxn>
                    <a:cxn ang="0">
                      <a:pos x="28" y="291"/>
                    </a:cxn>
                    <a:cxn ang="0">
                      <a:pos x="63" y="293"/>
                    </a:cxn>
                    <a:cxn ang="0">
                      <a:pos x="121" y="299"/>
                    </a:cxn>
                    <a:cxn ang="0">
                      <a:pos x="178" y="310"/>
                    </a:cxn>
                    <a:cxn ang="0">
                      <a:pos x="231" y="323"/>
                    </a:cxn>
                    <a:cxn ang="0">
                      <a:pos x="274" y="339"/>
                    </a:cxn>
                    <a:cxn ang="0">
                      <a:pos x="325" y="364"/>
                    </a:cxn>
                    <a:cxn ang="0">
                      <a:pos x="364" y="390"/>
                    </a:cxn>
                    <a:cxn ang="0">
                      <a:pos x="393" y="415"/>
                    </a:cxn>
                    <a:cxn ang="0">
                      <a:pos x="414" y="439"/>
                    </a:cxn>
                    <a:cxn ang="0">
                      <a:pos x="427" y="461"/>
                    </a:cxn>
                    <a:cxn ang="0">
                      <a:pos x="439" y="488"/>
                    </a:cxn>
                    <a:cxn ang="0">
                      <a:pos x="444" y="513"/>
                    </a:cxn>
                    <a:cxn ang="0">
                      <a:pos x="451" y="551"/>
                    </a:cxn>
                    <a:cxn ang="0">
                      <a:pos x="457" y="518"/>
                    </a:cxn>
                    <a:cxn ang="0">
                      <a:pos x="466" y="481"/>
                    </a:cxn>
                    <a:cxn ang="0">
                      <a:pos x="469" y="453"/>
                    </a:cxn>
                    <a:cxn ang="0">
                      <a:pos x="474" y="420"/>
                    </a:cxn>
                    <a:cxn ang="0">
                      <a:pos x="472" y="393"/>
                    </a:cxn>
                    <a:cxn ang="0">
                      <a:pos x="466" y="361"/>
                    </a:cxn>
                    <a:cxn ang="0">
                      <a:pos x="459" y="317"/>
                    </a:cxn>
                    <a:cxn ang="0">
                      <a:pos x="444" y="279"/>
                    </a:cxn>
                    <a:cxn ang="0">
                      <a:pos x="424" y="238"/>
                    </a:cxn>
                    <a:cxn ang="0">
                      <a:pos x="399" y="196"/>
                    </a:cxn>
                    <a:cxn ang="0">
                      <a:pos x="363" y="152"/>
                    </a:cxn>
                    <a:cxn ang="0">
                      <a:pos x="322" y="116"/>
                    </a:cxn>
                    <a:cxn ang="0">
                      <a:pos x="286" y="87"/>
                    </a:cxn>
                    <a:cxn ang="0">
                      <a:pos x="241" y="60"/>
                    </a:cxn>
                    <a:cxn ang="0">
                      <a:pos x="195" y="40"/>
                    </a:cxn>
                    <a:cxn ang="0">
                      <a:pos x="141" y="21"/>
                    </a:cxn>
                    <a:cxn ang="0">
                      <a:pos x="94" y="10"/>
                    </a:cxn>
                    <a:cxn ang="0">
                      <a:pos x="39" y="3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475" h="552">
                      <a:moveTo>
                        <a:pt x="0" y="0"/>
                      </a:moveTo>
                      <a:lnTo>
                        <a:pt x="0" y="294"/>
                      </a:lnTo>
                      <a:lnTo>
                        <a:pt x="28" y="291"/>
                      </a:lnTo>
                      <a:lnTo>
                        <a:pt x="63" y="293"/>
                      </a:lnTo>
                      <a:lnTo>
                        <a:pt x="121" y="299"/>
                      </a:lnTo>
                      <a:lnTo>
                        <a:pt x="178" y="310"/>
                      </a:lnTo>
                      <a:lnTo>
                        <a:pt x="231" y="323"/>
                      </a:lnTo>
                      <a:lnTo>
                        <a:pt x="274" y="339"/>
                      </a:lnTo>
                      <a:lnTo>
                        <a:pt x="325" y="364"/>
                      </a:lnTo>
                      <a:lnTo>
                        <a:pt x="364" y="390"/>
                      </a:lnTo>
                      <a:lnTo>
                        <a:pt x="393" y="415"/>
                      </a:lnTo>
                      <a:lnTo>
                        <a:pt x="414" y="439"/>
                      </a:lnTo>
                      <a:lnTo>
                        <a:pt x="427" y="461"/>
                      </a:lnTo>
                      <a:lnTo>
                        <a:pt x="439" y="488"/>
                      </a:lnTo>
                      <a:lnTo>
                        <a:pt x="444" y="513"/>
                      </a:lnTo>
                      <a:lnTo>
                        <a:pt x="451" y="551"/>
                      </a:lnTo>
                      <a:lnTo>
                        <a:pt x="457" y="518"/>
                      </a:lnTo>
                      <a:lnTo>
                        <a:pt x="466" y="481"/>
                      </a:lnTo>
                      <a:lnTo>
                        <a:pt x="469" y="453"/>
                      </a:lnTo>
                      <a:lnTo>
                        <a:pt x="474" y="420"/>
                      </a:lnTo>
                      <a:lnTo>
                        <a:pt x="472" y="393"/>
                      </a:lnTo>
                      <a:lnTo>
                        <a:pt x="466" y="361"/>
                      </a:lnTo>
                      <a:lnTo>
                        <a:pt x="459" y="317"/>
                      </a:lnTo>
                      <a:lnTo>
                        <a:pt x="444" y="279"/>
                      </a:lnTo>
                      <a:lnTo>
                        <a:pt x="424" y="238"/>
                      </a:lnTo>
                      <a:lnTo>
                        <a:pt x="399" y="196"/>
                      </a:lnTo>
                      <a:lnTo>
                        <a:pt x="363" y="152"/>
                      </a:lnTo>
                      <a:lnTo>
                        <a:pt x="322" y="116"/>
                      </a:lnTo>
                      <a:lnTo>
                        <a:pt x="286" y="87"/>
                      </a:lnTo>
                      <a:lnTo>
                        <a:pt x="241" y="60"/>
                      </a:lnTo>
                      <a:lnTo>
                        <a:pt x="195" y="40"/>
                      </a:lnTo>
                      <a:lnTo>
                        <a:pt x="141" y="21"/>
                      </a:lnTo>
                      <a:lnTo>
                        <a:pt x="94" y="10"/>
                      </a:lnTo>
                      <a:lnTo>
                        <a:pt x="39" y="3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chemeClr val="bg2">
                    <a:alpha val="50000"/>
                  </a:schemeClr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eaLnBrk="0" fontAlgn="auto" hangingPunct="0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kumimoji="0" lang="en-US" dirty="0"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075" name="Freeform 27"/>
                <p:cNvSpPr>
                  <a:spLocks/>
                </p:cNvSpPr>
                <p:nvPr/>
              </p:nvSpPr>
              <p:spPr bwMode="auto">
                <a:xfrm>
                  <a:off x="5228" y="687"/>
                  <a:ext cx="156" cy="117"/>
                </a:xfrm>
                <a:custGeom>
                  <a:avLst/>
                  <a:gdLst/>
                  <a:ahLst/>
                  <a:cxnLst>
                    <a:cxn ang="0">
                      <a:pos x="83" y="0"/>
                    </a:cxn>
                    <a:cxn ang="0">
                      <a:pos x="134" y="19"/>
                    </a:cxn>
                    <a:cxn ang="0">
                      <a:pos x="152" y="45"/>
                    </a:cxn>
                    <a:cxn ang="0">
                      <a:pos x="155" y="70"/>
                    </a:cxn>
                    <a:cxn ang="0">
                      <a:pos x="155" y="83"/>
                    </a:cxn>
                    <a:cxn ang="0">
                      <a:pos x="146" y="99"/>
                    </a:cxn>
                    <a:cxn ang="0">
                      <a:pos x="126" y="107"/>
                    </a:cxn>
                    <a:cxn ang="0">
                      <a:pos x="105" y="113"/>
                    </a:cxn>
                    <a:cxn ang="0">
                      <a:pos x="86" y="116"/>
                    </a:cxn>
                    <a:cxn ang="0">
                      <a:pos x="69" y="116"/>
                    </a:cxn>
                    <a:cxn ang="0">
                      <a:pos x="41" y="111"/>
                    </a:cxn>
                    <a:cxn ang="0">
                      <a:pos x="21" y="106"/>
                    </a:cxn>
                    <a:cxn ang="0">
                      <a:pos x="9" y="98"/>
                    </a:cxn>
                    <a:cxn ang="0">
                      <a:pos x="2" y="89"/>
                    </a:cxn>
                    <a:cxn ang="0">
                      <a:pos x="0" y="78"/>
                    </a:cxn>
                    <a:cxn ang="0">
                      <a:pos x="2" y="60"/>
                    </a:cxn>
                    <a:cxn ang="0">
                      <a:pos x="9" y="11"/>
                    </a:cxn>
                    <a:cxn ang="0">
                      <a:pos x="83" y="0"/>
                    </a:cxn>
                  </a:cxnLst>
                  <a:rect l="0" t="0" r="r" b="b"/>
                  <a:pathLst>
                    <a:path w="156" h="117">
                      <a:moveTo>
                        <a:pt x="83" y="0"/>
                      </a:moveTo>
                      <a:lnTo>
                        <a:pt x="134" y="19"/>
                      </a:lnTo>
                      <a:lnTo>
                        <a:pt x="152" y="45"/>
                      </a:lnTo>
                      <a:lnTo>
                        <a:pt x="155" y="70"/>
                      </a:lnTo>
                      <a:lnTo>
                        <a:pt x="155" y="83"/>
                      </a:lnTo>
                      <a:lnTo>
                        <a:pt x="146" y="99"/>
                      </a:lnTo>
                      <a:lnTo>
                        <a:pt x="126" y="107"/>
                      </a:lnTo>
                      <a:lnTo>
                        <a:pt x="105" y="113"/>
                      </a:lnTo>
                      <a:lnTo>
                        <a:pt x="86" y="116"/>
                      </a:lnTo>
                      <a:lnTo>
                        <a:pt x="69" y="116"/>
                      </a:lnTo>
                      <a:lnTo>
                        <a:pt x="41" y="111"/>
                      </a:lnTo>
                      <a:lnTo>
                        <a:pt x="21" y="106"/>
                      </a:lnTo>
                      <a:lnTo>
                        <a:pt x="9" y="98"/>
                      </a:lnTo>
                      <a:lnTo>
                        <a:pt x="2" y="89"/>
                      </a:lnTo>
                      <a:lnTo>
                        <a:pt x="0" y="78"/>
                      </a:lnTo>
                      <a:lnTo>
                        <a:pt x="2" y="60"/>
                      </a:lnTo>
                      <a:lnTo>
                        <a:pt x="9" y="11"/>
                      </a:lnTo>
                      <a:lnTo>
                        <a:pt x="83" y="0"/>
                      </a:lnTo>
                    </a:path>
                  </a:pathLst>
                </a:custGeom>
                <a:solidFill>
                  <a:schemeClr val="bg2">
                    <a:alpha val="50000"/>
                  </a:schemeClr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eaLnBrk="0" fontAlgn="auto" hangingPunct="0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kumimoji="0" lang="en-US" dirty="0"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076" name="Freeform 28"/>
                <p:cNvSpPr>
                  <a:spLocks/>
                </p:cNvSpPr>
                <p:nvPr/>
              </p:nvSpPr>
              <p:spPr bwMode="auto">
                <a:xfrm>
                  <a:off x="5224" y="699"/>
                  <a:ext cx="88" cy="75"/>
                </a:xfrm>
                <a:custGeom>
                  <a:avLst/>
                  <a:gdLst/>
                  <a:ahLst/>
                  <a:cxnLst>
                    <a:cxn ang="0">
                      <a:pos x="0" y="69"/>
                    </a:cxn>
                    <a:cxn ang="0">
                      <a:pos x="11" y="0"/>
                    </a:cxn>
                    <a:cxn ang="0">
                      <a:pos x="54" y="5"/>
                    </a:cxn>
                    <a:cxn ang="0">
                      <a:pos x="87" y="9"/>
                    </a:cxn>
                    <a:cxn ang="0">
                      <a:pos x="78" y="74"/>
                    </a:cxn>
                    <a:cxn ang="0">
                      <a:pos x="75" y="59"/>
                    </a:cxn>
                    <a:cxn ang="0">
                      <a:pos x="65" y="48"/>
                    </a:cxn>
                    <a:cxn ang="0">
                      <a:pos x="47" y="44"/>
                    </a:cxn>
                    <a:cxn ang="0">
                      <a:pos x="27" y="45"/>
                    </a:cxn>
                    <a:cxn ang="0">
                      <a:pos x="11" y="52"/>
                    </a:cxn>
                    <a:cxn ang="0">
                      <a:pos x="0" y="69"/>
                    </a:cxn>
                  </a:cxnLst>
                  <a:rect l="0" t="0" r="r" b="b"/>
                  <a:pathLst>
                    <a:path w="88" h="75">
                      <a:moveTo>
                        <a:pt x="0" y="69"/>
                      </a:moveTo>
                      <a:lnTo>
                        <a:pt x="11" y="0"/>
                      </a:lnTo>
                      <a:lnTo>
                        <a:pt x="54" y="5"/>
                      </a:lnTo>
                      <a:lnTo>
                        <a:pt x="87" y="9"/>
                      </a:lnTo>
                      <a:lnTo>
                        <a:pt x="78" y="74"/>
                      </a:lnTo>
                      <a:lnTo>
                        <a:pt x="75" y="59"/>
                      </a:lnTo>
                      <a:lnTo>
                        <a:pt x="65" y="48"/>
                      </a:lnTo>
                      <a:lnTo>
                        <a:pt x="47" y="44"/>
                      </a:lnTo>
                      <a:lnTo>
                        <a:pt x="27" y="45"/>
                      </a:lnTo>
                      <a:lnTo>
                        <a:pt x="11" y="52"/>
                      </a:lnTo>
                      <a:lnTo>
                        <a:pt x="0" y="69"/>
                      </a:lnTo>
                    </a:path>
                  </a:pathLst>
                </a:custGeom>
                <a:solidFill>
                  <a:schemeClr val="bg2">
                    <a:alpha val="50000"/>
                  </a:schemeClr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eaLnBrk="0" fontAlgn="auto" hangingPunct="0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kumimoji="0" lang="en-US" dirty="0"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077" name="Freeform 29"/>
                <p:cNvSpPr>
                  <a:spLocks/>
                </p:cNvSpPr>
                <p:nvPr/>
              </p:nvSpPr>
              <p:spPr bwMode="auto">
                <a:xfrm>
                  <a:off x="5101" y="479"/>
                  <a:ext cx="319" cy="286"/>
                </a:xfrm>
                <a:custGeom>
                  <a:avLst/>
                  <a:gdLst/>
                  <a:ahLst/>
                  <a:cxnLst>
                    <a:cxn ang="0">
                      <a:pos x="1" y="275"/>
                    </a:cxn>
                    <a:cxn ang="0">
                      <a:pos x="3" y="254"/>
                    </a:cxn>
                    <a:cxn ang="0">
                      <a:pos x="12" y="235"/>
                    </a:cxn>
                    <a:cxn ang="0">
                      <a:pos x="19" y="219"/>
                    </a:cxn>
                    <a:cxn ang="0">
                      <a:pos x="24" y="194"/>
                    </a:cxn>
                    <a:cxn ang="0">
                      <a:pos x="30" y="161"/>
                    </a:cxn>
                    <a:cxn ang="0">
                      <a:pos x="34" y="126"/>
                    </a:cxn>
                    <a:cxn ang="0">
                      <a:pos x="37" y="94"/>
                    </a:cxn>
                    <a:cxn ang="0">
                      <a:pos x="39" y="67"/>
                    </a:cxn>
                    <a:cxn ang="0">
                      <a:pos x="40" y="43"/>
                    </a:cxn>
                    <a:cxn ang="0">
                      <a:pos x="48" y="29"/>
                    </a:cxn>
                    <a:cxn ang="0">
                      <a:pos x="63" y="16"/>
                    </a:cxn>
                    <a:cxn ang="0">
                      <a:pos x="78" y="9"/>
                    </a:cxn>
                    <a:cxn ang="0">
                      <a:pos x="102" y="2"/>
                    </a:cxn>
                    <a:cxn ang="0">
                      <a:pos x="129" y="0"/>
                    </a:cxn>
                    <a:cxn ang="0">
                      <a:pos x="171" y="0"/>
                    </a:cxn>
                    <a:cxn ang="0">
                      <a:pos x="208" y="2"/>
                    </a:cxn>
                    <a:cxn ang="0">
                      <a:pos x="244" y="9"/>
                    </a:cxn>
                    <a:cxn ang="0">
                      <a:pos x="277" y="21"/>
                    </a:cxn>
                    <a:cxn ang="0">
                      <a:pos x="298" y="35"/>
                    </a:cxn>
                    <a:cxn ang="0">
                      <a:pos x="310" y="47"/>
                    </a:cxn>
                    <a:cxn ang="0">
                      <a:pos x="318" y="61"/>
                    </a:cxn>
                    <a:cxn ang="0">
                      <a:pos x="316" y="75"/>
                    </a:cxn>
                    <a:cxn ang="0">
                      <a:pos x="313" y="89"/>
                    </a:cxn>
                    <a:cxn ang="0">
                      <a:pos x="303" y="104"/>
                    </a:cxn>
                    <a:cxn ang="0">
                      <a:pos x="295" y="123"/>
                    </a:cxn>
                    <a:cxn ang="0">
                      <a:pos x="291" y="149"/>
                    </a:cxn>
                    <a:cxn ang="0">
                      <a:pos x="288" y="176"/>
                    </a:cxn>
                    <a:cxn ang="0">
                      <a:pos x="283" y="200"/>
                    </a:cxn>
                    <a:cxn ang="0">
                      <a:pos x="282" y="235"/>
                    </a:cxn>
                    <a:cxn ang="0">
                      <a:pos x="280" y="265"/>
                    </a:cxn>
                    <a:cxn ang="0">
                      <a:pos x="280" y="285"/>
                    </a:cxn>
                    <a:cxn ang="0">
                      <a:pos x="270" y="260"/>
                    </a:cxn>
                    <a:cxn ang="0">
                      <a:pos x="250" y="248"/>
                    </a:cxn>
                    <a:cxn ang="0">
                      <a:pos x="232" y="241"/>
                    </a:cxn>
                    <a:cxn ang="0">
                      <a:pos x="210" y="236"/>
                    </a:cxn>
                    <a:cxn ang="0">
                      <a:pos x="175" y="229"/>
                    </a:cxn>
                    <a:cxn ang="0">
                      <a:pos x="141" y="228"/>
                    </a:cxn>
                    <a:cxn ang="0">
                      <a:pos x="121" y="228"/>
                    </a:cxn>
                    <a:cxn ang="0">
                      <a:pos x="90" y="230"/>
                    </a:cxn>
                    <a:cxn ang="0">
                      <a:pos x="54" y="237"/>
                    </a:cxn>
                    <a:cxn ang="0">
                      <a:pos x="31" y="246"/>
                    </a:cxn>
                    <a:cxn ang="0">
                      <a:pos x="16" y="255"/>
                    </a:cxn>
                    <a:cxn ang="0">
                      <a:pos x="0" y="268"/>
                    </a:cxn>
                  </a:cxnLst>
                  <a:rect l="0" t="0" r="r" b="b"/>
                  <a:pathLst>
                    <a:path w="319" h="286">
                      <a:moveTo>
                        <a:pt x="1" y="275"/>
                      </a:moveTo>
                      <a:lnTo>
                        <a:pt x="3" y="254"/>
                      </a:lnTo>
                      <a:lnTo>
                        <a:pt x="12" y="235"/>
                      </a:lnTo>
                      <a:lnTo>
                        <a:pt x="19" y="219"/>
                      </a:lnTo>
                      <a:lnTo>
                        <a:pt x="24" y="194"/>
                      </a:lnTo>
                      <a:lnTo>
                        <a:pt x="30" y="161"/>
                      </a:lnTo>
                      <a:lnTo>
                        <a:pt x="34" y="126"/>
                      </a:lnTo>
                      <a:lnTo>
                        <a:pt x="37" y="94"/>
                      </a:lnTo>
                      <a:lnTo>
                        <a:pt x="39" y="67"/>
                      </a:lnTo>
                      <a:lnTo>
                        <a:pt x="40" y="43"/>
                      </a:lnTo>
                      <a:lnTo>
                        <a:pt x="48" y="29"/>
                      </a:lnTo>
                      <a:lnTo>
                        <a:pt x="63" y="16"/>
                      </a:lnTo>
                      <a:lnTo>
                        <a:pt x="78" y="9"/>
                      </a:lnTo>
                      <a:lnTo>
                        <a:pt x="102" y="2"/>
                      </a:lnTo>
                      <a:lnTo>
                        <a:pt x="129" y="0"/>
                      </a:lnTo>
                      <a:lnTo>
                        <a:pt x="171" y="0"/>
                      </a:lnTo>
                      <a:lnTo>
                        <a:pt x="208" y="2"/>
                      </a:lnTo>
                      <a:lnTo>
                        <a:pt x="244" y="9"/>
                      </a:lnTo>
                      <a:lnTo>
                        <a:pt x="277" y="21"/>
                      </a:lnTo>
                      <a:lnTo>
                        <a:pt x="298" y="35"/>
                      </a:lnTo>
                      <a:lnTo>
                        <a:pt x="310" y="47"/>
                      </a:lnTo>
                      <a:lnTo>
                        <a:pt x="318" y="61"/>
                      </a:lnTo>
                      <a:lnTo>
                        <a:pt x="316" y="75"/>
                      </a:lnTo>
                      <a:lnTo>
                        <a:pt x="313" y="89"/>
                      </a:lnTo>
                      <a:lnTo>
                        <a:pt x="303" y="104"/>
                      </a:lnTo>
                      <a:lnTo>
                        <a:pt x="295" y="123"/>
                      </a:lnTo>
                      <a:lnTo>
                        <a:pt x="291" y="149"/>
                      </a:lnTo>
                      <a:lnTo>
                        <a:pt x="288" y="176"/>
                      </a:lnTo>
                      <a:lnTo>
                        <a:pt x="283" y="200"/>
                      </a:lnTo>
                      <a:lnTo>
                        <a:pt x="282" y="235"/>
                      </a:lnTo>
                      <a:lnTo>
                        <a:pt x="280" y="265"/>
                      </a:lnTo>
                      <a:lnTo>
                        <a:pt x="280" y="285"/>
                      </a:lnTo>
                      <a:lnTo>
                        <a:pt x="270" y="260"/>
                      </a:lnTo>
                      <a:lnTo>
                        <a:pt x="250" y="248"/>
                      </a:lnTo>
                      <a:lnTo>
                        <a:pt x="232" y="241"/>
                      </a:lnTo>
                      <a:lnTo>
                        <a:pt x="210" y="236"/>
                      </a:lnTo>
                      <a:lnTo>
                        <a:pt x="175" y="229"/>
                      </a:lnTo>
                      <a:lnTo>
                        <a:pt x="141" y="228"/>
                      </a:lnTo>
                      <a:lnTo>
                        <a:pt x="121" y="228"/>
                      </a:lnTo>
                      <a:lnTo>
                        <a:pt x="90" y="230"/>
                      </a:lnTo>
                      <a:lnTo>
                        <a:pt x="54" y="237"/>
                      </a:lnTo>
                      <a:lnTo>
                        <a:pt x="31" y="246"/>
                      </a:lnTo>
                      <a:lnTo>
                        <a:pt x="16" y="255"/>
                      </a:lnTo>
                      <a:lnTo>
                        <a:pt x="0" y="268"/>
                      </a:lnTo>
                    </a:path>
                  </a:pathLst>
                </a:custGeom>
                <a:solidFill>
                  <a:schemeClr val="bg2">
                    <a:alpha val="50000"/>
                  </a:schemeClr>
                </a:solidFill>
                <a:ln w="9525" cap="rnd">
                  <a:noFill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pPr eaLnBrk="0" fontAlgn="auto" hangingPunct="0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kumimoji="0" lang="en-US" dirty="0"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078" name="Freeform 30"/>
                <p:cNvSpPr>
                  <a:spLocks/>
                </p:cNvSpPr>
                <p:nvPr/>
              </p:nvSpPr>
              <p:spPr bwMode="auto">
                <a:xfrm>
                  <a:off x="4371" y="119"/>
                  <a:ext cx="832" cy="42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356"/>
                    </a:cxn>
                    <a:cxn ang="0">
                      <a:pos x="84" y="374"/>
                    </a:cxn>
                    <a:cxn ang="0">
                      <a:pos x="153" y="393"/>
                    </a:cxn>
                    <a:cxn ang="0">
                      <a:pos x="210" y="404"/>
                    </a:cxn>
                    <a:cxn ang="0">
                      <a:pos x="258" y="410"/>
                    </a:cxn>
                    <a:cxn ang="0">
                      <a:pos x="312" y="416"/>
                    </a:cxn>
                    <a:cxn ang="0">
                      <a:pos x="402" y="419"/>
                    </a:cxn>
                    <a:cxn ang="0">
                      <a:pos x="485" y="412"/>
                    </a:cxn>
                    <a:cxn ang="0">
                      <a:pos x="570" y="399"/>
                    </a:cxn>
                    <a:cxn ang="0">
                      <a:pos x="652" y="377"/>
                    </a:cxn>
                    <a:cxn ang="0">
                      <a:pos x="724" y="347"/>
                    </a:cxn>
                    <a:cxn ang="0">
                      <a:pos x="784" y="306"/>
                    </a:cxn>
                    <a:cxn ang="0">
                      <a:pos x="829" y="291"/>
                    </a:cxn>
                    <a:cxn ang="0">
                      <a:pos x="831" y="2"/>
                    </a:cxn>
                    <a:cxn ang="0">
                      <a:pos x="786" y="9"/>
                    </a:cxn>
                    <a:cxn ang="0">
                      <a:pos x="726" y="29"/>
                    </a:cxn>
                    <a:cxn ang="0">
                      <a:pos x="654" y="55"/>
                    </a:cxn>
                    <a:cxn ang="0">
                      <a:pos x="585" y="70"/>
                    </a:cxn>
                    <a:cxn ang="0">
                      <a:pos x="515" y="78"/>
                    </a:cxn>
                    <a:cxn ang="0">
                      <a:pos x="468" y="82"/>
                    </a:cxn>
                    <a:cxn ang="0">
                      <a:pos x="428" y="84"/>
                    </a:cxn>
                    <a:cxn ang="0">
                      <a:pos x="358" y="84"/>
                    </a:cxn>
                    <a:cxn ang="0">
                      <a:pos x="314" y="81"/>
                    </a:cxn>
                    <a:cxn ang="0">
                      <a:pos x="274" y="76"/>
                    </a:cxn>
                    <a:cxn ang="0">
                      <a:pos x="229" y="73"/>
                    </a:cxn>
                    <a:cxn ang="0">
                      <a:pos x="190" y="66"/>
                    </a:cxn>
                    <a:cxn ang="0">
                      <a:pos x="140" y="57"/>
                    </a:cxn>
                    <a:cxn ang="0">
                      <a:pos x="96" y="44"/>
                    </a:cxn>
                    <a:cxn ang="0">
                      <a:pos x="49" y="24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832" h="420">
                      <a:moveTo>
                        <a:pt x="0" y="0"/>
                      </a:moveTo>
                      <a:lnTo>
                        <a:pt x="0" y="356"/>
                      </a:lnTo>
                      <a:lnTo>
                        <a:pt x="84" y="374"/>
                      </a:lnTo>
                      <a:lnTo>
                        <a:pt x="153" y="393"/>
                      </a:lnTo>
                      <a:lnTo>
                        <a:pt x="210" y="404"/>
                      </a:lnTo>
                      <a:lnTo>
                        <a:pt x="258" y="410"/>
                      </a:lnTo>
                      <a:lnTo>
                        <a:pt x="312" y="416"/>
                      </a:lnTo>
                      <a:lnTo>
                        <a:pt x="402" y="419"/>
                      </a:lnTo>
                      <a:lnTo>
                        <a:pt x="485" y="412"/>
                      </a:lnTo>
                      <a:lnTo>
                        <a:pt x="570" y="399"/>
                      </a:lnTo>
                      <a:lnTo>
                        <a:pt x="652" y="377"/>
                      </a:lnTo>
                      <a:lnTo>
                        <a:pt x="724" y="347"/>
                      </a:lnTo>
                      <a:lnTo>
                        <a:pt x="784" y="306"/>
                      </a:lnTo>
                      <a:lnTo>
                        <a:pt x="829" y="291"/>
                      </a:lnTo>
                      <a:lnTo>
                        <a:pt x="831" y="2"/>
                      </a:lnTo>
                      <a:lnTo>
                        <a:pt x="786" y="9"/>
                      </a:lnTo>
                      <a:lnTo>
                        <a:pt x="726" y="29"/>
                      </a:lnTo>
                      <a:lnTo>
                        <a:pt x="654" y="55"/>
                      </a:lnTo>
                      <a:lnTo>
                        <a:pt x="585" y="70"/>
                      </a:lnTo>
                      <a:lnTo>
                        <a:pt x="515" y="78"/>
                      </a:lnTo>
                      <a:lnTo>
                        <a:pt x="468" y="82"/>
                      </a:lnTo>
                      <a:lnTo>
                        <a:pt x="428" y="84"/>
                      </a:lnTo>
                      <a:lnTo>
                        <a:pt x="358" y="84"/>
                      </a:lnTo>
                      <a:lnTo>
                        <a:pt x="314" y="81"/>
                      </a:lnTo>
                      <a:lnTo>
                        <a:pt x="274" y="76"/>
                      </a:lnTo>
                      <a:lnTo>
                        <a:pt x="229" y="73"/>
                      </a:lnTo>
                      <a:lnTo>
                        <a:pt x="190" y="66"/>
                      </a:lnTo>
                      <a:lnTo>
                        <a:pt x="140" y="57"/>
                      </a:lnTo>
                      <a:lnTo>
                        <a:pt x="96" y="44"/>
                      </a:lnTo>
                      <a:lnTo>
                        <a:pt x="49" y="24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chemeClr val="bg2">
                    <a:alpha val="50000"/>
                  </a:schemeClr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eaLnBrk="0" fontAlgn="auto" hangingPunct="0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kumimoji="0" lang="en-US" dirty="0"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sp>
            <p:nvSpPr>
              <p:cNvPr id="2079" name="Freeform 31"/>
              <p:cNvSpPr>
                <a:spLocks/>
              </p:cNvSpPr>
              <p:nvPr/>
            </p:nvSpPr>
            <p:spPr bwMode="auto">
              <a:xfrm>
                <a:off x="5217" y="774"/>
                <a:ext cx="156" cy="118"/>
              </a:xfrm>
              <a:custGeom>
                <a:avLst/>
                <a:gdLst/>
                <a:ahLst/>
                <a:cxnLst>
                  <a:cxn ang="0">
                    <a:pos x="83" y="0"/>
                  </a:cxn>
                  <a:cxn ang="0">
                    <a:pos x="134" y="19"/>
                  </a:cxn>
                  <a:cxn ang="0">
                    <a:pos x="152" y="46"/>
                  </a:cxn>
                  <a:cxn ang="0">
                    <a:pos x="155" y="70"/>
                  </a:cxn>
                  <a:cxn ang="0">
                    <a:pos x="155" y="84"/>
                  </a:cxn>
                  <a:cxn ang="0">
                    <a:pos x="146" y="100"/>
                  </a:cxn>
                  <a:cxn ang="0">
                    <a:pos x="126" y="108"/>
                  </a:cxn>
                  <a:cxn ang="0">
                    <a:pos x="105" y="114"/>
                  </a:cxn>
                  <a:cxn ang="0">
                    <a:pos x="86" y="117"/>
                  </a:cxn>
                  <a:cxn ang="0">
                    <a:pos x="69" y="117"/>
                  </a:cxn>
                  <a:cxn ang="0">
                    <a:pos x="41" y="112"/>
                  </a:cxn>
                  <a:cxn ang="0">
                    <a:pos x="21" y="107"/>
                  </a:cxn>
                  <a:cxn ang="0">
                    <a:pos x="9" y="98"/>
                  </a:cxn>
                  <a:cxn ang="0">
                    <a:pos x="2" y="90"/>
                  </a:cxn>
                  <a:cxn ang="0">
                    <a:pos x="0" y="78"/>
                  </a:cxn>
                  <a:cxn ang="0">
                    <a:pos x="2" y="60"/>
                  </a:cxn>
                  <a:cxn ang="0">
                    <a:pos x="9" y="11"/>
                  </a:cxn>
                  <a:cxn ang="0">
                    <a:pos x="83" y="0"/>
                  </a:cxn>
                </a:cxnLst>
                <a:rect l="0" t="0" r="r" b="b"/>
                <a:pathLst>
                  <a:path w="156" h="118">
                    <a:moveTo>
                      <a:pt x="83" y="0"/>
                    </a:moveTo>
                    <a:lnTo>
                      <a:pt x="134" y="19"/>
                    </a:lnTo>
                    <a:lnTo>
                      <a:pt x="152" y="46"/>
                    </a:lnTo>
                    <a:lnTo>
                      <a:pt x="155" y="70"/>
                    </a:lnTo>
                    <a:lnTo>
                      <a:pt x="155" y="84"/>
                    </a:lnTo>
                    <a:lnTo>
                      <a:pt x="146" y="100"/>
                    </a:lnTo>
                    <a:lnTo>
                      <a:pt x="126" y="108"/>
                    </a:lnTo>
                    <a:lnTo>
                      <a:pt x="105" y="114"/>
                    </a:lnTo>
                    <a:lnTo>
                      <a:pt x="86" y="117"/>
                    </a:lnTo>
                    <a:lnTo>
                      <a:pt x="69" y="117"/>
                    </a:lnTo>
                    <a:lnTo>
                      <a:pt x="41" y="112"/>
                    </a:lnTo>
                    <a:lnTo>
                      <a:pt x="21" y="107"/>
                    </a:lnTo>
                    <a:lnTo>
                      <a:pt x="9" y="98"/>
                    </a:lnTo>
                    <a:lnTo>
                      <a:pt x="2" y="90"/>
                    </a:lnTo>
                    <a:lnTo>
                      <a:pt x="0" y="78"/>
                    </a:lnTo>
                    <a:lnTo>
                      <a:pt x="2" y="60"/>
                    </a:lnTo>
                    <a:lnTo>
                      <a:pt x="9" y="11"/>
                    </a:lnTo>
                    <a:lnTo>
                      <a:pt x="83" y="0"/>
                    </a:lnTo>
                  </a:path>
                </a:pathLst>
              </a:custGeom>
              <a:solidFill>
                <a:schemeClr val="bg2">
                  <a:alpha val="50000"/>
                </a:schemeClr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0" fontAlgn="auto" hangingPunct="0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en-US" dirty="0"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2080" name="Freeform 32"/>
              <p:cNvSpPr>
                <a:spLocks/>
              </p:cNvSpPr>
              <p:nvPr/>
            </p:nvSpPr>
            <p:spPr bwMode="auto">
              <a:xfrm>
                <a:off x="5213" y="787"/>
                <a:ext cx="88" cy="74"/>
              </a:xfrm>
              <a:custGeom>
                <a:avLst/>
                <a:gdLst/>
                <a:ahLst/>
                <a:cxnLst>
                  <a:cxn ang="0">
                    <a:pos x="0" y="68"/>
                  </a:cxn>
                  <a:cxn ang="0">
                    <a:pos x="11" y="0"/>
                  </a:cxn>
                  <a:cxn ang="0">
                    <a:pos x="54" y="5"/>
                  </a:cxn>
                  <a:cxn ang="0">
                    <a:pos x="87" y="9"/>
                  </a:cxn>
                  <a:cxn ang="0">
                    <a:pos x="78" y="73"/>
                  </a:cxn>
                  <a:cxn ang="0">
                    <a:pos x="75" y="58"/>
                  </a:cxn>
                  <a:cxn ang="0">
                    <a:pos x="65" y="47"/>
                  </a:cxn>
                  <a:cxn ang="0">
                    <a:pos x="47" y="44"/>
                  </a:cxn>
                  <a:cxn ang="0">
                    <a:pos x="27" y="45"/>
                  </a:cxn>
                  <a:cxn ang="0">
                    <a:pos x="11" y="52"/>
                  </a:cxn>
                  <a:cxn ang="0">
                    <a:pos x="0" y="68"/>
                  </a:cxn>
                </a:cxnLst>
                <a:rect l="0" t="0" r="r" b="b"/>
                <a:pathLst>
                  <a:path w="88" h="74">
                    <a:moveTo>
                      <a:pt x="0" y="68"/>
                    </a:moveTo>
                    <a:lnTo>
                      <a:pt x="11" y="0"/>
                    </a:lnTo>
                    <a:lnTo>
                      <a:pt x="54" y="5"/>
                    </a:lnTo>
                    <a:lnTo>
                      <a:pt x="87" y="9"/>
                    </a:lnTo>
                    <a:lnTo>
                      <a:pt x="78" y="73"/>
                    </a:lnTo>
                    <a:lnTo>
                      <a:pt x="75" y="58"/>
                    </a:lnTo>
                    <a:lnTo>
                      <a:pt x="65" y="47"/>
                    </a:lnTo>
                    <a:lnTo>
                      <a:pt x="47" y="44"/>
                    </a:lnTo>
                    <a:lnTo>
                      <a:pt x="27" y="45"/>
                    </a:lnTo>
                    <a:lnTo>
                      <a:pt x="11" y="52"/>
                    </a:lnTo>
                    <a:lnTo>
                      <a:pt x="0" y="68"/>
                    </a:lnTo>
                  </a:path>
                </a:pathLst>
              </a:custGeom>
              <a:solidFill>
                <a:schemeClr val="bg2">
                  <a:alpha val="50000"/>
                </a:schemeClr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0" fontAlgn="auto" hangingPunct="0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en-US" dirty="0"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2081" name="Freeform 33"/>
              <p:cNvSpPr>
                <a:spLocks/>
              </p:cNvSpPr>
              <p:nvPr/>
            </p:nvSpPr>
            <p:spPr bwMode="auto">
              <a:xfrm>
                <a:off x="423" y="765"/>
                <a:ext cx="156" cy="118"/>
              </a:xfrm>
              <a:custGeom>
                <a:avLst/>
                <a:gdLst/>
                <a:ahLst/>
                <a:cxnLst>
                  <a:cxn ang="0">
                    <a:pos x="72" y="0"/>
                  </a:cxn>
                  <a:cxn ang="0">
                    <a:pos x="21" y="19"/>
                  </a:cxn>
                  <a:cxn ang="0">
                    <a:pos x="3" y="46"/>
                  </a:cxn>
                  <a:cxn ang="0">
                    <a:pos x="0" y="70"/>
                  </a:cxn>
                  <a:cxn ang="0">
                    <a:pos x="0" y="84"/>
                  </a:cxn>
                  <a:cxn ang="0">
                    <a:pos x="9" y="100"/>
                  </a:cxn>
                  <a:cxn ang="0">
                    <a:pos x="29" y="108"/>
                  </a:cxn>
                  <a:cxn ang="0">
                    <a:pos x="50" y="114"/>
                  </a:cxn>
                  <a:cxn ang="0">
                    <a:pos x="69" y="117"/>
                  </a:cxn>
                  <a:cxn ang="0">
                    <a:pos x="86" y="117"/>
                  </a:cxn>
                  <a:cxn ang="0">
                    <a:pos x="114" y="112"/>
                  </a:cxn>
                  <a:cxn ang="0">
                    <a:pos x="134" y="107"/>
                  </a:cxn>
                  <a:cxn ang="0">
                    <a:pos x="146" y="98"/>
                  </a:cxn>
                  <a:cxn ang="0">
                    <a:pos x="153" y="90"/>
                  </a:cxn>
                  <a:cxn ang="0">
                    <a:pos x="155" y="78"/>
                  </a:cxn>
                  <a:cxn ang="0">
                    <a:pos x="153" y="60"/>
                  </a:cxn>
                  <a:cxn ang="0">
                    <a:pos x="146" y="11"/>
                  </a:cxn>
                  <a:cxn ang="0">
                    <a:pos x="72" y="0"/>
                  </a:cxn>
                </a:cxnLst>
                <a:rect l="0" t="0" r="r" b="b"/>
                <a:pathLst>
                  <a:path w="156" h="118">
                    <a:moveTo>
                      <a:pt x="72" y="0"/>
                    </a:moveTo>
                    <a:lnTo>
                      <a:pt x="21" y="19"/>
                    </a:lnTo>
                    <a:lnTo>
                      <a:pt x="3" y="46"/>
                    </a:lnTo>
                    <a:lnTo>
                      <a:pt x="0" y="70"/>
                    </a:lnTo>
                    <a:lnTo>
                      <a:pt x="0" y="84"/>
                    </a:lnTo>
                    <a:lnTo>
                      <a:pt x="9" y="100"/>
                    </a:lnTo>
                    <a:lnTo>
                      <a:pt x="29" y="108"/>
                    </a:lnTo>
                    <a:lnTo>
                      <a:pt x="50" y="114"/>
                    </a:lnTo>
                    <a:lnTo>
                      <a:pt x="69" y="117"/>
                    </a:lnTo>
                    <a:lnTo>
                      <a:pt x="86" y="117"/>
                    </a:lnTo>
                    <a:lnTo>
                      <a:pt x="114" y="112"/>
                    </a:lnTo>
                    <a:lnTo>
                      <a:pt x="134" y="107"/>
                    </a:lnTo>
                    <a:lnTo>
                      <a:pt x="146" y="98"/>
                    </a:lnTo>
                    <a:lnTo>
                      <a:pt x="153" y="90"/>
                    </a:lnTo>
                    <a:lnTo>
                      <a:pt x="155" y="78"/>
                    </a:lnTo>
                    <a:lnTo>
                      <a:pt x="153" y="60"/>
                    </a:lnTo>
                    <a:lnTo>
                      <a:pt x="146" y="11"/>
                    </a:lnTo>
                    <a:lnTo>
                      <a:pt x="72" y="0"/>
                    </a:lnTo>
                  </a:path>
                </a:pathLst>
              </a:custGeom>
              <a:solidFill>
                <a:schemeClr val="bg2">
                  <a:alpha val="50000"/>
                </a:schemeClr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0" fontAlgn="auto" hangingPunct="0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en-US" dirty="0"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2082" name="Freeform 34"/>
              <p:cNvSpPr>
                <a:spLocks/>
              </p:cNvSpPr>
              <p:nvPr/>
            </p:nvSpPr>
            <p:spPr bwMode="auto">
              <a:xfrm>
                <a:off x="495" y="779"/>
                <a:ext cx="88" cy="74"/>
              </a:xfrm>
              <a:custGeom>
                <a:avLst/>
                <a:gdLst/>
                <a:ahLst/>
                <a:cxnLst>
                  <a:cxn ang="0">
                    <a:pos x="87" y="67"/>
                  </a:cxn>
                  <a:cxn ang="0">
                    <a:pos x="76" y="0"/>
                  </a:cxn>
                  <a:cxn ang="0">
                    <a:pos x="33" y="5"/>
                  </a:cxn>
                  <a:cxn ang="0">
                    <a:pos x="0" y="8"/>
                  </a:cxn>
                  <a:cxn ang="0">
                    <a:pos x="9" y="73"/>
                  </a:cxn>
                  <a:cxn ang="0">
                    <a:pos x="12" y="57"/>
                  </a:cxn>
                  <a:cxn ang="0">
                    <a:pos x="22" y="47"/>
                  </a:cxn>
                  <a:cxn ang="0">
                    <a:pos x="40" y="43"/>
                  </a:cxn>
                  <a:cxn ang="0">
                    <a:pos x="60" y="44"/>
                  </a:cxn>
                  <a:cxn ang="0">
                    <a:pos x="76" y="51"/>
                  </a:cxn>
                  <a:cxn ang="0">
                    <a:pos x="87" y="67"/>
                  </a:cxn>
                </a:cxnLst>
                <a:rect l="0" t="0" r="r" b="b"/>
                <a:pathLst>
                  <a:path w="88" h="74">
                    <a:moveTo>
                      <a:pt x="87" y="67"/>
                    </a:moveTo>
                    <a:lnTo>
                      <a:pt x="76" y="0"/>
                    </a:lnTo>
                    <a:lnTo>
                      <a:pt x="33" y="5"/>
                    </a:lnTo>
                    <a:lnTo>
                      <a:pt x="0" y="8"/>
                    </a:lnTo>
                    <a:lnTo>
                      <a:pt x="9" y="73"/>
                    </a:lnTo>
                    <a:lnTo>
                      <a:pt x="12" y="57"/>
                    </a:lnTo>
                    <a:lnTo>
                      <a:pt x="22" y="47"/>
                    </a:lnTo>
                    <a:lnTo>
                      <a:pt x="40" y="43"/>
                    </a:lnTo>
                    <a:lnTo>
                      <a:pt x="60" y="44"/>
                    </a:lnTo>
                    <a:lnTo>
                      <a:pt x="76" y="51"/>
                    </a:lnTo>
                    <a:lnTo>
                      <a:pt x="87" y="67"/>
                    </a:lnTo>
                  </a:path>
                </a:pathLst>
              </a:custGeom>
              <a:solidFill>
                <a:schemeClr val="bg2">
                  <a:alpha val="50000"/>
                </a:schemeClr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0" fontAlgn="auto" hangingPunct="0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en-US" dirty="0"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2083" name="Line 35"/>
              <p:cNvSpPr>
                <a:spLocks noChangeShapeType="1"/>
              </p:cNvSpPr>
              <p:nvPr/>
            </p:nvSpPr>
            <p:spPr bwMode="auto">
              <a:xfrm flipV="1">
                <a:off x="1968" y="350"/>
                <a:ext cx="192" cy="87"/>
              </a:xfrm>
              <a:prstGeom prst="line">
                <a:avLst/>
              </a:prstGeom>
              <a:noFill/>
              <a:ln w="12700">
                <a:solidFill>
                  <a:schemeClr val="hlink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 eaLnBrk="0" fontAlgn="auto" hangingPunct="0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en-US" dirty="0"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2084" name="Freeform 36"/>
              <p:cNvSpPr>
                <a:spLocks/>
              </p:cNvSpPr>
              <p:nvPr/>
            </p:nvSpPr>
            <p:spPr bwMode="auto">
              <a:xfrm>
                <a:off x="1356" y="63"/>
                <a:ext cx="2967" cy="457"/>
              </a:xfrm>
              <a:custGeom>
                <a:avLst/>
                <a:gdLst/>
                <a:ahLst/>
                <a:cxnLst>
                  <a:cxn ang="0">
                    <a:pos x="0" y="122"/>
                  </a:cxn>
                  <a:cxn ang="0">
                    <a:pos x="207" y="78"/>
                  </a:cxn>
                  <a:cxn ang="0">
                    <a:pos x="442" y="48"/>
                  </a:cxn>
                  <a:cxn ang="0">
                    <a:pos x="640" y="32"/>
                  </a:cxn>
                  <a:cxn ang="0">
                    <a:pos x="897" y="16"/>
                  </a:cxn>
                  <a:cxn ang="0">
                    <a:pos x="1215" y="2"/>
                  </a:cxn>
                  <a:cxn ang="0">
                    <a:pos x="1392" y="0"/>
                  </a:cxn>
                  <a:cxn ang="0">
                    <a:pos x="1710" y="0"/>
                  </a:cxn>
                  <a:cxn ang="0">
                    <a:pos x="1997" y="10"/>
                  </a:cxn>
                  <a:cxn ang="0">
                    <a:pos x="2258" y="21"/>
                  </a:cxn>
                  <a:cxn ang="0">
                    <a:pos x="2493" y="38"/>
                  </a:cxn>
                  <a:cxn ang="0">
                    <a:pos x="2674" y="54"/>
                  </a:cxn>
                  <a:cxn ang="0">
                    <a:pos x="2828" y="73"/>
                  </a:cxn>
                  <a:cxn ang="0">
                    <a:pos x="2966" y="92"/>
                  </a:cxn>
                  <a:cxn ang="0">
                    <a:pos x="2966" y="456"/>
                  </a:cxn>
                  <a:cxn ang="0">
                    <a:pos x="2833" y="434"/>
                  </a:cxn>
                  <a:cxn ang="0">
                    <a:pos x="2563" y="399"/>
                  </a:cxn>
                  <a:cxn ang="0">
                    <a:pos x="2382" y="382"/>
                  </a:cxn>
                  <a:cxn ang="0">
                    <a:pos x="2134" y="366"/>
                  </a:cxn>
                  <a:cxn ang="0">
                    <a:pos x="1944" y="358"/>
                  </a:cxn>
                  <a:cxn ang="0">
                    <a:pos x="1746" y="350"/>
                  </a:cxn>
                  <a:cxn ang="0">
                    <a:pos x="1529" y="350"/>
                  </a:cxn>
                  <a:cxn ang="0">
                    <a:pos x="1295" y="350"/>
                  </a:cxn>
                  <a:cxn ang="0">
                    <a:pos x="1047" y="355"/>
                  </a:cxn>
                  <a:cxn ang="0">
                    <a:pos x="853" y="363"/>
                  </a:cxn>
                  <a:cxn ang="0">
                    <a:pos x="654" y="374"/>
                  </a:cxn>
                  <a:cxn ang="0">
                    <a:pos x="468" y="388"/>
                  </a:cxn>
                  <a:cxn ang="0">
                    <a:pos x="296" y="404"/>
                  </a:cxn>
                  <a:cxn ang="0">
                    <a:pos x="150" y="423"/>
                  </a:cxn>
                  <a:cxn ang="0">
                    <a:pos x="13" y="445"/>
                  </a:cxn>
                  <a:cxn ang="0">
                    <a:pos x="0" y="122"/>
                  </a:cxn>
                </a:cxnLst>
                <a:rect l="0" t="0" r="r" b="b"/>
                <a:pathLst>
                  <a:path w="2967" h="457">
                    <a:moveTo>
                      <a:pt x="0" y="122"/>
                    </a:moveTo>
                    <a:lnTo>
                      <a:pt x="207" y="78"/>
                    </a:lnTo>
                    <a:lnTo>
                      <a:pt x="442" y="48"/>
                    </a:lnTo>
                    <a:lnTo>
                      <a:pt x="640" y="32"/>
                    </a:lnTo>
                    <a:lnTo>
                      <a:pt x="897" y="16"/>
                    </a:lnTo>
                    <a:lnTo>
                      <a:pt x="1215" y="2"/>
                    </a:lnTo>
                    <a:lnTo>
                      <a:pt x="1392" y="0"/>
                    </a:lnTo>
                    <a:lnTo>
                      <a:pt x="1710" y="0"/>
                    </a:lnTo>
                    <a:lnTo>
                      <a:pt x="1997" y="10"/>
                    </a:lnTo>
                    <a:lnTo>
                      <a:pt x="2258" y="21"/>
                    </a:lnTo>
                    <a:lnTo>
                      <a:pt x="2493" y="38"/>
                    </a:lnTo>
                    <a:lnTo>
                      <a:pt x="2674" y="54"/>
                    </a:lnTo>
                    <a:lnTo>
                      <a:pt x="2828" y="73"/>
                    </a:lnTo>
                    <a:lnTo>
                      <a:pt x="2966" y="92"/>
                    </a:lnTo>
                    <a:lnTo>
                      <a:pt x="2966" y="456"/>
                    </a:lnTo>
                    <a:lnTo>
                      <a:pt x="2833" y="434"/>
                    </a:lnTo>
                    <a:lnTo>
                      <a:pt x="2563" y="399"/>
                    </a:lnTo>
                    <a:lnTo>
                      <a:pt x="2382" y="382"/>
                    </a:lnTo>
                    <a:lnTo>
                      <a:pt x="2134" y="366"/>
                    </a:lnTo>
                    <a:lnTo>
                      <a:pt x="1944" y="358"/>
                    </a:lnTo>
                    <a:lnTo>
                      <a:pt x="1746" y="350"/>
                    </a:lnTo>
                    <a:lnTo>
                      <a:pt x="1529" y="350"/>
                    </a:lnTo>
                    <a:lnTo>
                      <a:pt x="1295" y="350"/>
                    </a:lnTo>
                    <a:lnTo>
                      <a:pt x="1047" y="355"/>
                    </a:lnTo>
                    <a:lnTo>
                      <a:pt x="853" y="363"/>
                    </a:lnTo>
                    <a:lnTo>
                      <a:pt x="654" y="374"/>
                    </a:lnTo>
                    <a:lnTo>
                      <a:pt x="468" y="388"/>
                    </a:lnTo>
                    <a:lnTo>
                      <a:pt x="296" y="404"/>
                    </a:lnTo>
                    <a:lnTo>
                      <a:pt x="150" y="423"/>
                    </a:lnTo>
                    <a:lnTo>
                      <a:pt x="13" y="445"/>
                    </a:lnTo>
                    <a:lnTo>
                      <a:pt x="0" y="122"/>
                    </a:lnTo>
                  </a:path>
                </a:pathLst>
              </a:custGeom>
              <a:gradFill rotWithShape="0">
                <a:gsLst>
                  <a:gs pos="0">
                    <a:schemeClr val="folHlink"/>
                  </a:gs>
                  <a:gs pos="50000">
                    <a:schemeClr val="accent1"/>
                  </a:gs>
                  <a:gs pos="100000">
                    <a:schemeClr val="folHlink"/>
                  </a:gs>
                </a:gsLst>
                <a:lin ang="0" scaled="1"/>
              </a:gra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0" fontAlgn="auto" hangingPunct="0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en-US" dirty="0"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2085" name="Freeform 37"/>
              <p:cNvSpPr>
                <a:spLocks/>
              </p:cNvSpPr>
              <p:nvPr/>
            </p:nvSpPr>
            <p:spPr bwMode="auto">
              <a:xfrm>
                <a:off x="555" y="159"/>
                <a:ext cx="823" cy="431"/>
              </a:xfrm>
              <a:custGeom>
                <a:avLst/>
                <a:gdLst/>
                <a:ahLst/>
                <a:cxnLst>
                  <a:cxn ang="0">
                    <a:pos x="815" y="27"/>
                  </a:cxn>
                  <a:cxn ang="0">
                    <a:pos x="822" y="350"/>
                  </a:cxn>
                  <a:cxn ang="0">
                    <a:pos x="746" y="382"/>
                  </a:cxn>
                  <a:cxn ang="0">
                    <a:pos x="676" y="404"/>
                  </a:cxn>
                  <a:cxn ang="0">
                    <a:pos x="619" y="415"/>
                  </a:cxn>
                  <a:cxn ang="0">
                    <a:pos x="571" y="421"/>
                  </a:cxn>
                  <a:cxn ang="0">
                    <a:pos x="517" y="427"/>
                  </a:cxn>
                  <a:cxn ang="0">
                    <a:pos x="427" y="430"/>
                  </a:cxn>
                  <a:cxn ang="0">
                    <a:pos x="344" y="423"/>
                  </a:cxn>
                  <a:cxn ang="0">
                    <a:pos x="259" y="410"/>
                  </a:cxn>
                  <a:cxn ang="0">
                    <a:pos x="177" y="388"/>
                  </a:cxn>
                  <a:cxn ang="0">
                    <a:pos x="105" y="358"/>
                  </a:cxn>
                  <a:cxn ang="0">
                    <a:pos x="41" y="325"/>
                  </a:cxn>
                  <a:cxn ang="0">
                    <a:pos x="0" y="294"/>
                  </a:cxn>
                  <a:cxn ang="0">
                    <a:pos x="0" y="0"/>
                  </a:cxn>
                  <a:cxn ang="0">
                    <a:pos x="46" y="25"/>
                  </a:cxn>
                  <a:cxn ang="0">
                    <a:pos x="105" y="47"/>
                  </a:cxn>
                  <a:cxn ang="0">
                    <a:pos x="175" y="66"/>
                  </a:cxn>
                  <a:cxn ang="0">
                    <a:pos x="244" y="81"/>
                  </a:cxn>
                  <a:cxn ang="0">
                    <a:pos x="314" y="89"/>
                  </a:cxn>
                  <a:cxn ang="0">
                    <a:pos x="361" y="93"/>
                  </a:cxn>
                  <a:cxn ang="0">
                    <a:pos x="401" y="95"/>
                  </a:cxn>
                  <a:cxn ang="0">
                    <a:pos x="471" y="95"/>
                  </a:cxn>
                  <a:cxn ang="0">
                    <a:pos x="515" y="92"/>
                  </a:cxn>
                  <a:cxn ang="0">
                    <a:pos x="555" y="87"/>
                  </a:cxn>
                  <a:cxn ang="0">
                    <a:pos x="600" y="84"/>
                  </a:cxn>
                  <a:cxn ang="0">
                    <a:pos x="640" y="76"/>
                  </a:cxn>
                  <a:cxn ang="0">
                    <a:pos x="689" y="67"/>
                  </a:cxn>
                  <a:cxn ang="0">
                    <a:pos x="733" y="55"/>
                  </a:cxn>
                  <a:cxn ang="0">
                    <a:pos x="777" y="41"/>
                  </a:cxn>
                  <a:cxn ang="0">
                    <a:pos x="815" y="27"/>
                  </a:cxn>
                </a:cxnLst>
                <a:rect l="0" t="0" r="r" b="b"/>
                <a:pathLst>
                  <a:path w="823" h="431">
                    <a:moveTo>
                      <a:pt x="815" y="27"/>
                    </a:moveTo>
                    <a:lnTo>
                      <a:pt x="822" y="350"/>
                    </a:lnTo>
                    <a:lnTo>
                      <a:pt x="746" y="382"/>
                    </a:lnTo>
                    <a:lnTo>
                      <a:pt x="676" y="404"/>
                    </a:lnTo>
                    <a:lnTo>
                      <a:pt x="619" y="415"/>
                    </a:lnTo>
                    <a:lnTo>
                      <a:pt x="571" y="421"/>
                    </a:lnTo>
                    <a:lnTo>
                      <a:pt x="517" y="427"/>
                    </a:lnTo>
                    <a:lnTo>
                      <a:pt x="427" y="430"/>
                    </a:lnTo>
                    <a:lnTo>
                      <a:pt x="344" y="423"/>
                    </a:lnTo>
                    <a:lnTo>
                      <a:pt x="259" y="410"/>
                    </a:lnTo>
                    <a:lnTo>
                      <a:pt x="177" y="388"/>
                    </a:lnTo>
                    <a:lnTo>
                      <a:pt x="105" y="358"/>
                    </a:lnTo>
                    <a:lnTo>
                      <a:pt x="41" y="325"/>
                    </a:lnTo>
                    <a:lnTo>
                      <a:pt x="0" y="294"/>
                    </a:lnTo>
                    <a:lnTo>
                      <a:pt x="0" y="0"/>
                    </a:lnTo>
                    <a:lnTo>
                      <a:pt x="46" y="25"/>
                    </a:lnTo>
                    <a:lnTo>
                      <a:pt x="105" y="47"/>
                    </a:lnTo>
                    <a:lnTo>
                      <a:pt x="175" y="66"/>
                    </a:lnTo>
                    <a:lnTo>
                      <a:pt x="244" y="81"/>
                    </a:lnTo>
                    <a:lnTo>
                      <a:pt x="314" y="89"/>
                    </a:lnTo>
                    <a:lnTo>
                      <a:pt x="361" y="93"/>
                    </a:lnTo>
                    <a:lnTo>
                      <a:pt x="401" y="95"/>
                    </a:lnTo>
                    <a:lnTo>
                      <a:pt x="471" y="95"/>
                    </a:lnTo>
                    <a:lnTo>
                      <a:pt x="515" y="92"/>
                    </a:lnTo>
                    <a:lnTo>
                      <a:pt x="555" y="87"/>
                    </a:lnTo>
                    <a:lnTo>
                      <a:pt x="600" y="84"/>
                    </a:lnTo>
                    <a:lnTo>
                      <a:pt x="640" y="76"/>
                    </a:lnTo>
                    <a:lnTo>
                      <a:pt x="689" y="67"/>
                    </a:lnTo>
                    <a:lnTo>
                      <a:pt x="733" y="55"/>
                    </a:lnTo>
                    <a:lnTo>
                      <a:pt x="777" y="41"/>
                    </a:lnTo>
                    <a:lnTo>
                      <a:pt x="815" y="27"/>
                    </a:lnTo>
                  </a:path>
                </a:pathLst>
              </a:custGeom>
              <a:gradFill rotWithShape="0">
                <a:gsLst>
                  <a:gs pos="0">
                    <a:schemeClr val="folHlink"/>
                  </a:gs>
                  <a:gs pos="50000">
                    <a:schemeClr val="accent1"/>
                  </a:gs>
                  <a:gs pos="100000">
                    <a:schemeClr val="folHlink"/>
                  </a:gs>
                </a:gsLst>
                <a:lin ang="0" scaled="1"/>
              </a:gra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0" fontAlgn="auto" hangingPunct="0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en-US" dirty="0"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2086" name="Freeform 38"/>
              <p:cNvSpPr>
                <a:spLocks/>
              </p:cNvSpPr>
              <p:nvPr/>
            </p:nvSpPr>
            <p:spPr bwMode="auto">
              <a:xfrm>
                <a:off x="102" y="573"/>
                <a:ext cx="551" cy="340"/>
              </a:xfrm>
              <a:custGeom>
                <a:avLst/>
                <a:gdLst/>
                <a:ahLst/>
                <a:cxnLst>
                  <a:cxn ang="0">
                    <a:pos x="16" y="53"/>
                  </a:cxn>
                  <a:cxn ang="0">
                    <a:pos x="0" y="122"/>
                  </a:cxn>
                  <a:cxn ang="0">
                    <a:pos x="10" y="146"/>
                  </a:cxn>
                  <a:cxn ang="0">
                    <a:pos x="33" y="184"/>
                  </a:cxn>
                  <a:cxn ang="0">
                    <a:pos x="57" y="217"/>
                  </a:cxn>
                  <a:cxn ang="0">
                    <a:pos x="85" y="244"/>
                  </a:cxn>
                  <a:cxn ang="0">
                    <a:pos x="120" y="271"/>
                  </a:cxn>
                  <a:cxn ang="0">
                    <a:pos x="153" y="290"/>
                  </a:cxn>
                  <a:cxn ang="0">
                    <a:pos x="189" y="309"/>
                  </a:cxn>
                  <a:cxn ang="0">
                    <a:pos x="235" y="325"/>
                  </a:cxn>
                  <a:cxn ang="0">
                    <a:pos x="270" y="333"/>
                  </a:cxn>
                  <a:cxn ang="0">
                    <a:pos x="312" y="339"/>
                  </a:cxn>
                  <a:cxn ang="0">
                    <a:pos x="351" y="339"/>
                  </a:cxn>
                  <a:cxn ang="0">
                    <a:pos x="393" y="334"/>
                  </a:cxn>
                  <a:cxn ang="0">
                    <a:pos x="436" y="322"/>
                  </a:cxn>
                  <a:cxn ang="0">
                    <a:pos x="475" y="303"/>
                  </a:cxn>
                  <a:cxn ang="0">
                    <a:pos x="498" y="287"/>
                  </a:cxn>
                  <a:cxn ang="0">
                    <a:pos x="526" y="263"/>
                  </a:cxn>
                  <a:cxn ang="0">
                    <a:pos x="541" y="243"/>
                  </a:cxn>
                  <a:cxn ang="0">
                    <a:pos x="550" y="227"/>
                  </a:cxn>
                  <a:cxn ang="0">
                    <a:pos x="550" y="209"/>
                  </a:cxn>
                  <a:cxn ang="0">
                    <a:pos x="544" y="187"/>
                  </a:cxn>
                  <a:cxn ang="0">
                    <a:pos x="532" y="171"/>
                  </a:cxn>
                  <a:cxn ang="0">
                    <a:pos x="523" y="135"/>
                  </a:cxn>
                  <a:cxn ang="0">
                    <a:pos x="519" y="116"/>
                  </a:cxn>
                  <a:cxn ang="0">
                    <a:pos x="267" y="133"/>
                  </a:cxn>
                  <a:cxn ang="0">
                    <a:pos x="234" y="126"/>
                  </a:cxn>
                  <a:cxn ang="0">
                    <a:pos x="193" y="114"/>
                  </a:cxn>
                  <a:cxn ang="0">
                    <a:pos x="162" y="97"/>
                  </a:cxn>
                  <a:cxn ang="0">
                    <a:pos x="129" y="77"/>
                  </a:cxn>
                  <a:cxn ang="0">
                    <a:pos x="97" y="48"/>
                  </a:cxn>
                  <a:cxn ang="0">
                    <a:pos x="78" y="24"/>
                  </a:cxn>
                  <a:cxn ang="0">
                    <a:pos x="60" y="0"/>
                  </a:cxn>
                  <a:cxn ang="0">
                    <a:pos x="16" y="53"/>
                  </a:cxn>
                </a:cxnLst>
                <a:rect l="0" t="0" r="r" b="b"/>
                <a:pathLst>
                  <a:path w="551" h="340">
                    <a:moveTo>
                      <a:pt x="16" y="53"/>
                    </a:moveTo>
                    <a:lnTo>
                      <a:pt x="0" y="122"/>
                    </a:lnTo>
                    <a:lnTo>
                      <a:pt x="10" y="146"/>
                    </a:lnTo>
                    <a:lnTo>
                      <a:pt x="33" y="184"/>
                    </a:lnTo>
                    <a:lnTo>
                      <a:pt x="57" y="217"/>
                    </a:lnTo>
                    <a:lnTo>
                      <a:pt x="85" y="244"/>
                    </a:lnTo>
                    <a:lnTo>
                      <a:pt x="120" y="271"/>
                    </a:lnTo>
                    <a:lnTo>
                      <a:pt x="153" y="290"/>
                    </a:lnTo>
                    <a:lnTo>
                      <a:pt x="189" y="309"/>
                    </a:lnTo>
                    <a:lnTo>
                      <a:pt x="235" y="325"/>
                    </a:lnTo>
                    <a:lnTo>
                      <a:pt x="270" y="333"/>
                    </a:lnTo>
                    <a:lnTo>
                      <a:pt x="312" y="339"/>
                    </a:lnTo>
                    <a:lnTo>
                      <a:pt x="351" y="339"/>
                    </a:lnTo>
                    <a:lnTo>
                      <a:pt x="393" y="334"/>
                    </a:lnTo>
                    <a:lnTo>
                      <a:pt x="436" y="322"/>
                    </a:lnTo>
                    <a:lnTo>
                      <a:pt x="475" y="303"/>
                    </a:lnTo>
                    <a:lnTo>
                      <a:pt x="498" y="287"/>
                    </a:lnTo>
                    <a:lnTo>
                      <a:pt x="526" y="263"/>
                    </a:lnTo>
                    <a:lnTo>
                      <a:pt x="541" y="243"/>
                    </a:lnTo>
                    <a:lnTo>
                      <a:pt x="550" y="227"/>
                    </a:lnTo>
                    <a:lnTo>
                      <a:pt x="550" y="209"/>
                    </a:lnTo>
                    <a:lnTo>
                      <a:pt x="544" y="187"/>
                    </a:lnTo>
                    <a:lnTo>
                      <a:pt x="532" y="171"/>
                    </a:lnTo>
                    <a:lnTo>
                      <a:pt x="523" y="135"/>
                    </a:lnTo>
                    <a:lnTo>
                      <a:pt x="519" y="116"/>
                    </a:lnTo>
                    <a:lnTo>
                      <a:pt x="267" y="133"/>
                    </a:lnTo>
                    <a:lnTo>
                      <a:pt x="234" y="126"/>
                    </a:lnTo>
                    <a:lnTo>
                      <a:pt x="193" y="114"/>
                    </a:lnTo>
                    <a:lnTo>
                      <a:pt x="162" y="97"/>
                    </a:lnTo>
                    <a:lnTo>
                      <a:pt x="129" y="77"/>
                    </a:lnTo>
                    <a:lnTo>
                      <a:pt x="97" y="48"/>
                    </a:lnTo>
                    <a:lnTo>
                      <a:pt x="78" y="24"/>
                    </a:lnTo>
                    <a:lnTo>
                      <a:pt x="60" y="0"/>
                    </a:lnTo>
                    <a:lnTo>
                      <a:pt x="16" y="53"/>
                    </a:lnTo>
                  </a:path>
                </a:pathLst>
              </a:custGeom>
              <a:gradFill rotWithShape="0">
                <a:gsLst>
                  <a:gs pos="0">
                    <a:schemeClr val="hlink"/>
                  </a:gs>
                  <a:gs pos="100000">
                    <a:schemeClr val="folHlink"/>
                  </a:gs>
                </a:gsLst>
                <a:lin ang="0" scaled="1"/>
              </a:gra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0" fontAlgn="auto" hangingPunct="0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en-US" dirty="0"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2087" name="Freeform 39"/>
              <p:cNvSpPr>
                <a:spLocks/>
              </p:cNvSpPr>
              <p:nvPr/>
            </p:nvSpPr>
            <p:spPr bwMode="auto">
              <a:xfrm>
                <a:off x="82" y="160"/>
                <a:ext cx="475" cy="552"/>
              </a:xfrm>
              <a:custGeom>
                <a:avLst/>
                <a:gdLst/>
                <a:ahLst/>
                <a:cxnLst>
                  <a:cxn ang="0">
                    <a:pos x="474" y="0"/>
                  </a:cxn>
                  <a:cxn ang="0">
                    <a:pos x="474" y="294"/>
                  </a:cxn>
                  <a:cxn ang="0">
                    <a:pos x="446" y="291"/>
                  </a:cxn>
                  <a:cxn ang="0">
                    <a:pos x="411" y="293"/>
                  </a:cxn>
                  <a:cxn ang="0">
                    <a:pos x="353" y="299"/>
                  </a:cxn>
                  <a:cxn ang="0">
                    <a:pos x="296" y="310"/>
                  </a:cxn>
                  <a:cxn ang="0">
                    <a:pos x="243" y="323"/>
                  </a:cxn>
                  <a:cxn ang="0">
                    <a:pos x="200" y="339"/>
                  </a:cxn>
                  <a:cxn ang="0">
                    <a:pos x="149" y="364"/>
                  </a:cxn>
                  <a:cxn ang="0">
                    <a:pos x="110" y="390"/>
                  </a:cxn>
                  <a:cxn ang="0">
                    <a:pos x="81" y="415"/>
                  </a:cxn>
                  <a:cxn ang="0">
                    <a:pos x="60" y="439"/>
                  </a:cxn>
                  <a:cxn ang="0">
                    <a:pos x="47" y="461"/>
                  </a:cxn>
                  <a:cxn ang="0">
                    <a:pos x="35" y="488"/>
                  </a:cxn>
                  <a:cxn ang="0">
                    <a:pos x="30" y="513"/>
                  </a:cxn>
                  <a:cxn ang="0">
                    <a:pos x="23" y="551"/>
                  </a:cxn>
                  <a:cxn ang="0">
                    <a:pos x="17" y="518"/>
                  </a:cxn>
                  <a:cxn ang="0">
                    <a:pos x="8" y="481"/>
                  </a:cxn>
                  <a:cxn ang="0">
                    <a:pos x="5" y="453"/>
                  </a:cxn>
                  <a:cxn ang="0">
                    <a:pos x="0" y="420"/>
                  </a:cxn>
                  <a:cxn ang="0">
                    <a:pos x="2" y="393"/>
                  </a:cxn>
                  <a:cxn ang="0">
                    <a:pos x="8" y="361"/>
                  </a:cxn>
                  <a:cxn ang="0">
                    <a:pos x="15" y="317"/>
                  </a:cxn>
                  <a:cxn ang="0">
                    <a:pos x="30" y="279"/>
                  </a:cxn>
                  <a:cxn ang="0">
                    <a:pos x="50" y="238"/>
                  </a:cxn>
                  <a:cxn ang="0">
                    <a:pos x="75" y="196"/>
                  </a:cxn>
                  <a:cxn ang="0">
                    <a:pos x="111" y="152"/>
                  </a:cxn>
                  <a:cxn ang="0">
                    <a:pos x="152" y="116"/>
                  </a:cxn>
                  <a:cxn ang="0">
                    <a:pos x="188" y="87"/>
                  </a:cxn>
                  <a:cxn ang="0">
                    <a:pos x="233" y="60"/>
                  </a:cxn>
                  <a:cxn ang="0">
                    <a:pos x="279" y="40"/>
                  </a:cxn>
                  <a:cxn ang="0">
                    <a:pos x="333" y="21"/>
                  </a:cxn>
                  <a:cxn ang="0">
                    <a:pos x="380" y="10"/>
                  </a:cxn>
                  <a:cxn ang="0">
                    <a:pos x="435" y="3"/>
                  </a:cxn>
                  <a:cxn ang="0">
                    <a:pos x="474" y="0"/>
                  </a:cxn>
                </a:cxnLst>
                <a:rect l="0" t="0" r="r" b="b"/>
                <a:pathLst>
                  <a:path w="475" h="552">
                    <a:moveTo>
                      <a:pt x="474" y="0"/>
                    </a:moveTo>
                    <a:lnTo>
                      <a:pt x="474" y="294"/>
                    </a:lnTo>
                    <a:lnTo>
                      <a:pt x="446" y="291"/>
                    </a:lnTo>
                    <a:lnTo>
                      <a:pt x="411" y="293"/>
                    </a:lnTo>
                    <a:lnTo>
                      <a:pt x="353" y="299"/>
                    </a:lnTo>
                    <a:lnTo>
                      <a:pt x="296" y="310"/>
                    </a:lnTo>
                    <a:lnTo>
                      <a:pt x="243" y="323"/>
                    </a:lnTo>
                    <a:lnTo>
                      <a:pt x="200" y="339"/>
                    </a:lnTo>
                    <a:lnTo>
                      <a:pt x="149" y="364"/>
                    </a:lnTo>
                    <a:lnTo>
                      <a:pt x="110" y="390"/>
                    </a:lnTo>
                    <a:lnTo>
                      <a:pt x="81" y="415"/>
                    </a:lnTo>
                    <a:lnTo>
                      <a:pt x="60" y="439"/>
                    </a:lnTo>
                    <a:lnTo>
                      <a:pt x="47" y="461"/>
                    </a:lnTo>
                    <a:lnTo>
                      <a:pt x="35" y="488"/>
                    </a:lnTo>
                    <a:lnTo>
                      <a:pt x="30" y="513"/>
                    </a:lnTo>
                    <a:lnTo>
                      <a:pt x="23" y="551"/>
                    </a:lnTo>
                    <a:lnTo>
                      <a:pt x="17" y="518"/>
                    </a:lnTo>
                    <a:lnTo>
                      <a:pt x="8" y="481"/>
                    </a:lnTo>
                    <a:lnTo>
                      <a:pt x="5" y="453"/>
                    </a:lnTo>
                    <a:lnTo>
                      <a:pt x="0" y="420"/>
                    </a:lnTo>
                    <a:lnTo>
                      <a:pt x="2" y="393"/>
                    </a:lnTo>
                    <a:lnTo>
                      <a:pt x="8" y="361"/>
                    </a:lnTo>
                    <a:lnTo>
                      <a:pt x="15" y="317"/>
                    </a:lnTo>
                    <a:lnTo>
                      <a:pt x="30" y="279"/>
                    </a:lnTo>
                    <a:lnTo>
                      <a:pt x="50" y="238"/>
                    </a:lnTo>
                    <a:lnTo>
                      <a:pt x="75" y="196"/>
                    </a:lnTo>
                    <a:lnTo>
                      <a:pt x="111" y="152"/>
                    </a:lnTo>
                    <a:lnTo>
                      <a:pt x="152" y="116"/>
                    </a:lnTo>
                    <a:lnTo>
                      <a:pt x="188" y="87"/>
                    </a:lnTo>
                    <a:lnTo>
                      <a:pt x="233" y="60"/>
                    </a:lnTo>
                    <a:lnTo>
                      <a:pt x="279" y="40"/>
                    </a:lnTo>
                    <a:lnTo>
                      <a:pt x="333" y="21"/>
                    </a:lnTo>
                    <a:lnTo>
                      <a:pt x="380" y="10"/>
                    </a:lnTo>
                    <a:lnTo>
                      <a:pt x="435" y="3"/>
                    </a:lnTo>
                    <a:lnTo>
                      <a:pt x="474" y="0"/>
                    </a:lnTo>
                  </a:path>
                </a:pathLst>
              </a:custGeom>
              <a:gradFill rotWithShape="0">
                <a:gsLst>
                  <a:gs pos="0">
                    <a:schemeClr val="folHlink"/>
                  </a:gs>
                  <a:gs pos="50000">
                    <a:schemeClr val="accent1"/>
                  </a:gs>
                  <a:gs pos="100000">
                    <a:schemeClr val="folHlink"/>
                  </a:gs>
                </a:gsLst>
                <a:lin ang="0" scaled="1"/>
              </a:gra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0" fontAlgn="auto" hangingPunct="0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en-US" dirty="0"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2088" name="Freeform 40"/>
              <p:cNvSpPr>
                <a:spLocks/>
              </p:cNvSpPr>
              <p:nvPr/>
            </p:nvSpPr>
            <p:spPr bwMode="auto">
              <a:xfrm>
                <a:off x="370" y="727"/>
                <a:ext cx="156" cy="118"/>
              </a:xfrm>
              <a:custGeom>
                <a:avLst/>
                <a:gdLst/>
                <a:ahLst/>
                <a:cxnLst>
                  <a:cxn ang="0">
                    <a:pos x="72" y="0"/>
                  </a:cxn>
                  <a:cxn ang="0">
                    <a:pos x="21" y="19"/>
                  </a:cxn>
                  <a:cxn ang="0">
                    <a:pos x="3" y="46"/>
                  </a:cxn>
                  <a:cxn ang="0">
                    <a:pos x="0" y="70"/>
                  </a:cxn>
                  <a:cxn ang="0">
                    <a:pos x="0" y="84"/>
                  </a:cxn>
                  <a:cxn ang="0">
                    <a:pos x="9" y="100"/>
                  </a:cxn>
                  <a:cxn ang="0">
                    <a:pos x="29" y="108"/>
                  </a:cxn>
                  <a:cxn ang="0">
                    <a:pos x="50" y="114"/>
                  </a:cxn>
                  <a:cxn ang="0">
                    <a:pos x="69" y="117"/>
                  </a:cxn>
                  <a:cxn ang="0">
                    <a:pos x="86" y="117"/>
                  </a:cxn>
                  <a:cxn ang="0">
                    <a:pos x="114" y="112"/>
                  </a:cxn>
                  <a:cxn ang="0">
                    <a:pos x="134" y="107"/>
                  </a:cxn>
                  <a:cxn ang="0">
                    <a:pos x="146" y="98"/>
                  </a:cxn>
                  <a:cxn ang="0">
                    <a:pos x="153" y="90"/>
                  </a:cxn>
                  <a:cxn ang="0">
                    <a:pos x="155" y="78"/>
                  </a:cxn>
                  <a:cxn ang="0">
                    <a:pos x="153" y="60"/>
                  </a:cxn>
                  <a:cxn ang="0">
                    <a:pos x="146" y="11"/>
                  </a:cxn>
                  <a:cxn ang="0">
                    <a:pos x="72" y="0"/>
                  </a:cxn>
                </a:cxnLst>
                <a:rect l="0" t="0" r="r" b="b"/>
                <a:pathLst>
                  <a:path w="156" h="118">
                    <a:moveTo>
                      <a:pt x="72" y="0"/>
                    </a:moveTo>
                    <a:lnTo>
                      <a:pt x="21" y="19"/>
                    </a:lnTo>
                    <a:lnTo>
                      <a:pt x="3" y="46"/>
                    </a:lnTo>
                    <a:lnTo>
                      <a:pt x="0" y="70"/>
                    </a:lnTo>
                    <a:lnTo>
                      <a:pt x="0" y="84"/>
                    </a:lnTo>
                    <a:lnTo>
                      <a:pt x="9" y="100"/>
                    </a:lnTo>
                    <a:lnTo>
                      <a:pt x="29" y="108"/>
                    </a:lnTo>
                    <a:lnTo>
                      <a:pt x="50" y="114"/>
                    </a:lnTo>
                    <a:lnTo>
                      <a:pt x="69" y="117"/>
                    </a:lnTo>
                    <a:lnTo>
                      <a:pt x="86" y="117"/>
                    </a:lnTo>
                    <a:lnTo>
                      <a:pt x="114" y="112"/>
                    </a:lnTo>
                    <a:lnTo>
                      <a:pt x="134" y="107"/>
                    </a:lnTo>
                    <a:lnTo>
                      <a:pt x="146" y="98"/>
                    </a:lnTo>
                    <a:lnTo>
                      <a:pt x="153" y="90"/>
                    </a:lnTo>
                    <a:lnTo>
                      <a:pt x="155" y="78"/>
                    </a:lnTo>
                    <a:lnTo>
                      <a:pt x="153" y="60"/>
                    </a:lnTo>
                    <a:lnTo>
                      <a:pt x="146" y="11"/>
                    </a:lnTo>
                    <a:lnTo>
                      <a:pt x="72" y="0"/>
                    </a:lnTo>
                  </a:path>
                </a:pathLst>
              </a:custGeom>
              <a:gradFill rotWithShape="0">
                <a:gsLst>
                  <a:gs pos="0">
                    <a:schemeClr val="hlink"/>
                  </a:gs>
                  <a:gs pos="100000">
                    <a:schemeClr val="folHlink"/>
                  </a:gs>
                </a:gsLst>
                <a:lin ang="0" scaled="1"/>
              </a:gra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0" fontAlgn="auto" hangingPunct="0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en-US" dirty="0"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2089" name="Freeform 41"/>
              <p:cNvSpPr>
                <a:spLocks/>
              </p:cNvSpPr>
              <p:nvPr/>
            </p:nvSpPr>
            <p:spPr bwMode="auto">
              <a:xfrm>
                <a:off x="442" y="741"/>
                <a:ext cx="88" cy="74"/>
              </a:xfrm>
              <a:custGeom>
                <a:avLst/>
                <a:gdLst/>
                <a:ahLst/>
                <a:cxnLst>
                  <a:cxn ang="0">
                    <a:pos x="87" y="67"/>
                  </a:cxn>
                  <a:cxn ang="0">
                    <a:pos x="76" y="0"/>
                  </a:cxn>
                  <a:cxn ang="0">
                    <a:pos x="33" y="5"/>
                  </a:cxn>
                  <a:cxn ang="0">
                    <a:pos x="0" y="8"/>
                  </a:cxn>
                  <a:cxn ang="0">
                    <a:pos x="9" y="73"/>
                  </a:cxn>
                  <a:cxn ang="0">
                    <a:pos x="12" y="57"/>
                  </a:cxn>
                  <a:cxn ang="0">
                    <a:pos x="22" y="47"/>
                  </a:cxn>
                  <a:cxn ang="0">
                    <a:pos x="40" y="43"/>
                  </a:cxn>
                  <a:cxn ang="0">
                    <a:pos x="60" y="44"/>
                  </a:cxn>
                  <a:cxn ang="0">
                    <a:pos x="76" y="51"/>
                  </a:cxn>
                  <a:cxn ang="0">
                    <a:pos x="87" y="67"/>
                  </a:cxn>
                </a:cxnLst>
                <a:rect l="0" t="0" r="r" b="b"/>
                <a:pathLst>
                  <a:path w="88" h="74">
                    <a:moveTo>
                      <a:pt x="87" y="67"/>
                    </a:moveTo>
                    <a:lnTo>
                      <a:pt x="76" y="0"/>
                    </a:lnTo>
                    <a:lnTo>
                      <a:pt x="33" y="5"/>
                    </a:lnTo>
                    <a:lnTo>
                      <a:pt x="0" y="8"/>
                    </a:lnTo>
                    <a:lnTo>
                      <a:pt x="9" y="73"/>
                    </a:lnTo>
                    <a:lnTo>
                      <a:pt x="12" y="57"/>
                    </a:lnTo>
                    <a:lnTo>
                      <a:pt x="22" y="47"/>
                    </a:lnTo>
                    <a:lnTo>
                      <a:pt x="40" y="43"/>
                    </a:lnTo>
                    <a:lnTo>
                      <a:pt x="60" y="44"/>
                    </a:lnTo>
                    <a:lnTo>
                      <a:pt x="76" y="51"/>
                    </a:lnTo>
                    <a:lnTo>
                      <a:pt x="87" y="67"/>
                    </a:lnTo>
                  </a:path>
                </a:pathLst>
              </a:custGeom>
              <a:gradFill rotWithShape="0">
                <a:gsLst>
                  <a:gs pos="0">
                    <a:schemeClr val="folHlink"/>
                  </a:gs>
                  <a:gs pos="50000">
                    <a:schemeClr val="accent1"/>
                  </a:gs>
                  <a:gs pos="100000">
                    <a:schemeClr val="folHlink"/>
                  </a:gs>
                </a:gsLst>
                <a:lin ang="0" scaled="1"/>
              </a:gra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0" fontAlgn="auto" hangingPunct="0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en-US" dirty="0"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2090" name="Freeform 42"/>
              <p:cNvSpPr>
                <a:spLocks/>
              </p:cNvSpPr>
              <p:nvPr/>
            </p:nvSpPr>
            <p:spPr bwMode="auto">
              <a:xfrm>
                <a:off x="334" y="520"/>
                <a:ext cx="319" cy="286"/>
              </a:xfrm>
              <a:custGeom>
                <a:avLst/>
                <a:gdLst/>
                <a:ahLst/>
                <a:cxnLst>
                  <a:cxn ang="0">
                    <a:pos x="317" y="275"/>
                  </a:cxn>
                  <a:cxn ang="0">
                    <a:pos x="315" y="254"/>
                  </a:cxn>
                  <a:cxn ang="0">
                    <a:pos x="306" y="235"/>
                  </a:cxn>
                  <a:cxn ang="0">
                    <a:pos x="299" y="219"/>
                  </a:cxn>
                  <a:cxn ang="0">
                    <a:pos x="294" y="194"/>
                  </a:cxn>
                  <a:cxn ang="0">
                    <a:pos x="288" y="161"/>
                  </a:cxn>
                  <a:cxn ang="0">
                    <a:pos x="284" y="126"/>
                  </a:cxn>
                  <a:cxn ang="0">
                    <a:pos x="281" y="94"/>
                  </a:cxn>
                  <a:cxn ang="0">
                    <a:pos x="279" y="67"/>
                  </a:cxn>
                  <a:cxn ang="0">
                    <a:pos x="278" y="43"/>
                  </a:cxn>
                  <a:cxn ang="0">
                    <a:pos x="270" y="29"/>
                  </a:cxn>
                  <a:cxn ang="0">
                    <a:pos x="255" y="16"/>
                  </a:cxn>
                  <a:cxn ang="0">
                    <a:pos x="240" y="9"/>
                  </a:cxn>
                  <a:cxn ang="0">
                    <a:pos x="216" y="2"/>
                  </a:cxn>
                  <a:cxn ang="0">
                    <a:pos x="189" y="0"/>
                  </a:cxn>
                  <a:cxn ang="0">
                    <a:pos x="147" y="0"/>
                  </a:cxn>
                  <a:cxn ang="0">
                    <a:pos x="110" y="2"/>
                  </a:cxn>
                  <a:cxn ang="0">
                    <a:pos x="74" y="9"/>
                  </a:cxn>
                  <a:cxn ang="0">
                    <a:pos x="41" y="21"/>
                  </a:cxn>
                  <a:cxn ang="0">
                    <a:pos x="20" y="35"/>
                  </a:cxn>
                  <a:cxn ang="0">
                    <a:pos x="8" y="47"/>
                  </a:cxn>
                  <a:cxn ang="0">
                    <a:pos x="0" y="61"/>
                  </a:cxn>
                  <a:cxn ang="0">
                    <a:pos x="2" y="75"/>
                  </a:cxn>
                  <a:cxn ang="0">
                    <a:pos x="5" y="89"/>
                  </a:cxn>
                  <a:cxn ang="0">
                    <a:pos x="15" y="104"/>
                  </a:cxn>
                  <a:cxn ang="0">
                    <a:pos x="23" y="123"/>
                  </a:cxn>
                  <a:cxn ang="0">
                    <a:pos x="27" y="149"/>
                  </a:cxn>
                  <a:cxn ang="0">
                    <a:pos x="30" y="176"/>
                  </a:cxn>
                  <a:cxn ang="0">
                    <a:pos x="35" y="200"/>
                  </a:cxn>
                  <a:cxn ang="0">
                    <a:pos x="36" y="235"/>
                  </a:cxn>
                  <a:cxn ang="0">
                    <a:pos x="38" y="265"/>
                  </a:cxn>
                  <a:cxn ang="0">
                    <a:pos x="38" y="285"/>
                  </a:cxn>
                  <a:cxn ang="0">
                    <a:pos x="48" y="260"/>
                  </a:cxn>
                  <a:cxn ang="0">
                    <a:pos x="68" y="248"/>
                  </a:cxn>
                  <a:cxn ang="0">
                    <a:pos x="86" y="241"/>
                  </a:cxn>
                  <a:cxn ang="0">
                    <a:pos x="108" y="236"/>
                  </a:cxn>
                  <a:cxn ang="0">
                    <a:pos x="143" y="229"/>
                  </a:cxn>
                  <a:cxn ang="0">
                    <a:pos x="177" y="228"/>
                  </a:cxn>
                  <a:cxn ang="0">
                    <a:pos x="197" y="228"/>
                  </a:cxn>
                  <a:cxn ang="0">
                    <a:pos x="228" y="230"/>
                  </a:cxn>
                  <a:cxn ang="0">
                    <a:pos x="264" y="237"/>
                  </a:cxn>
                  <a:cxn ang="0">
                    <a:pos x="287" y="246"/>
                  </a:cxn>
                  <a:cxn ang="0">
                    <a:pos x="302" y="255"/>
                  </a:cxn>
                  <a:cxn ang="0">
                    <a:pos x="318" y="268"/>
                  </a:cxn>
                </a:cxnLst>
                <a:rect l="0" t="0" r="r" b="b"/>
                <a:pathLst>
                  <a:path w="319" h="286">
                    <a:moveTo>
                      <a:pt x="317" y="275"/>
                    </a:moveTo>
                    <a:lnTo>
                      <a:pt x="315" y="254"/>
                    </a:lnTo>
                    <a:lnTo>
                      <a:pt x="306" y="235"/>
                    </a:lnTo>
                    <a:lnTo>
                      <a:pt x="299" y="219"/>
                    </a:lnTo>
                    <a:lnTo>
                      <a:pt x="294" y="194"/>
                    </a:lnTo>
                    <a:lnTo>
                      <a:pt x="288" y="161"/>
                    </a:lnTo>
                    <a:lnTo>
                      <a:pt x="284" y="126"/>
                    </a:lnTo>
                    <a:lnTo>
                      <a:pt x="281" y="94"/>
                    </a:lnTo>
                    <a:lnTo>
                      <a:pt x="279" y="67"/>
                    </a:lnTo>
                    <a:lnTo>
                      <a:pt x="278" y="43"/>
                    </a:lnTo>
                    <a:lnTo>
                      <a:pt x="270" y="29"/>
                    </a:lnTo>
                    <a:lnTo>
                      <a:pt x="255" y="16"/>
                    </a:lnTo>
                    <a:lnTo>
                      <a:pt x="240" y="9"/>
                    </a:lnTo>
                    <a:lnTo>
                      <a:pt x="216" y="2"/>
                    </a:lnTo>
                    <a:lnTo>
                      <a:pt x="189" y="0"/>
                    </a:lnTo>
                    <a:lnTo>
                      <a:pt x="147" y="0"/>
                    </a:lnTo>
                    <a:lnTo>
                      <a:pt x="110" y="2"/>
                    </a:lnTo>
                    <a:lnTo>
                      <a:pt x="74" y="9"/>
                    </a:lnTo>
                    <a:lnTo>
                      <a:pt x="41" y="21"/>
                    </a:lnTo>
                    <a:lnTo>
                      <a:pt x="20" y="35"/>
                    </a:lnTo>
                    <a:lnTo>
                      <a:pt x="8" y="47"/>
                    </a:lnTo>
                    <a:lnTo>
                      <a:pt x="0" y="61"/>
                    </a:lnTo>
                    <a:lnTo>
                      <a:pt x="2" y="75"/>
                    </a:lnTo>
                    <a:lnTo>
                      <a:pt x="5" y="89"/>
                    </a:lnTo>
                    <a:lnTo>
                      <a:pt x="15" y="104"/>
                    </a:lnTo>
                    <a:lnTo>
                      <a:pt x="23" y="123"/>
                    </a:lnTo>
                    <a:lnTo>
                      <a:pt x="27" y="149"/>
                    </a:lnTo>
                    <a:lnTo>
                      <a:pt x="30" y="176"/>
                    </a:lnTo>
                    <a:lnTo>
                      <a:pt x="35" y="200"/>
                    </a:lnTo>
                    <a:lnTo>
                      <a:pt x="36" y="235"/>
                    </a:lnTo>
                    <a:lnTo>
                      <a:pt x="38" y="265"/>
                    </a:lnTo>
                    <a:lnTo>
                      <a:pt x="38" y="285"/>
                    </a:lnTo>
                    <a:lnTo>
                      <a:pt x="48" y="260"/>
                    </a:lnTo>
                    <a:lnTo>
                      <a:pt x="68" y="248"/>
                    </a:lnTo>
                    <a:lnTo>
                      <a:pt x="86" y="241"/>
                    </a:lnTo>
                    <a:lnTo>
                      <a:pt x="108" y="236"/>
                    </a:lnTo>
                    <a:lnTo>
                      <a:pt x="143" y="229"/>
                    </a:lnTo>
                    <a:lnTo>
                      <a:pt x="177" y="228"/>
                    </a:lnTo>
                    <a:lnTo>
                      <a:pt x="197" y="228"/>
                    </a:lnTo>
                    <a:lnTo>
                      <a:pt x="228" y="230"/>
                    </a:lnTo>
                    <a:lnTo>
                      <a:pt x="264" y="237"/>
                    </a:lnTo>
                    <a:lnTo>
                      <a:pt x="287" y="246"/>
                    </a:lnTo>
                    <a:lnTo>
                      <a:pt x="302" y="255"/>
                    </a:lnTo>
                    <a:lnTo>
                      <a:pt x="318" y="268"/>
                    </a:lnTo>
                  </a:path>
                </a:pathLst>
              </a:custGeom>
              <a:gradFill rotWithShape="0">
                <a:gsLst>
                  <a:gs pos="0">
                    <a:schemeClr val="folHlink"/>
                  </a:gs>
                  <a:gs pos="50000">
                    <a:schemeClr val="accent1"/>
                  </a:gs>
                  <a:gs pos="100000">
                    <a:schemeClr val="folHlink"/>
                  </a:gs>
                </a:gsLst>
                <a:lin ang="0" scaled="1"/>
              </a:gradFill>
              <a:ln w="9525" cap="rnd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 eaLnBrk="0" fontAlgn="auto" hangingPunct="0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en-US" dirty="0"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2091" name="Freeform 43"/>
              <p:cNvSpPr>
                <a:spLocks/>
              </p:cNvSpPr>
              <p:nvPr/>
            </p:nvSpPr>
            <p:spPr bwMode="auto">
              <a:xfrm>
                <a:off x="5049" y="578"/>
                <a:ext cx="551" cy="335"/>
              </a:xfrm>
              <a:custGeom>
                <a:avLst/>
                <a:gdLst/>
                <a:ahLst/>
                <a:cxnLst>
                  <a:cxn ang="0">
                    <a:pos x="534" y="48"/>
                  </a:cxn>
                  <a:cxn ang="0">
                    <a:pos x="550" y="117"/>
                  </a:cxn>
                  <a:cxn ang="0">
                    <a:pos x="540" y="142"/>
                  </a:cxn>
                  <a:cxn ang="0">
                    <a:pos x="517" y="179"/>
                  </a:cxn>
                  <a:cxn ang="0">
                    <a:pos x="493" y="212"/>
                  </a:cxn>
                  <a:cxn ang="0">
                    <a:pos x="465" y="239"/>
                  </a:cxn>
                  <a:cxn ang="0">
                    <a:pos x="430" y="267"/>
                  </a:cxn>
                  <a:cxn ang="0">
                    <a:pos x="397" y="286"/>
                  </a:cxn>
                  <a:cxn ang="0">
                    <a:pos x="361" y="304"/>
                  </a:cxn>
                  <a:cxn ang="0">
                    <a:pos x="315" y="320"/>
                  </a:cxn>
                  <a:cxn ang="0">
                    <a:pos x="280" y="328"/>
                  </a:cxn>
                  <a:cxn ang="0">
                    <a:pos x="238" y="334"/>
                  </a:cxn>
                  <a:cxn ang="0">
                    <a:pos x="199" y="334"/>
                  </a:cxn>
                  <a:cxn ang="0">
                    <a:pos x="157" y="329"/>
                  </a:cxn>
                  <a:cxn ang="0">
                    <a:pos x="114" y="317"/>
                  </a:cxn>
                  <a:cxn ang="0">
                    <a:pos x="75" y="298"/>
                  </a:cxn>
                  <a:cxn ang="0">
                    <a:pos x="52" y="282"/>
                  </a:cxn>
                  <a:cxn ang="0">
                    <a:pos x="24" y="258"/>
                  </a:cxn>
                  <a:cxn ang="0">
                    <a:pos x="9" y="238"/>
                  </a:cxn>
                  <a:cxn ang="0">
                    <a:pos x="0" y="222"/>
                  </a:cxn>
                  <a:cxn ang="0">
                    <a:pos x="0" y="204"/>
                  </a:cxn>
                  <a:cxn ang="0">
                    <a:pos x="6" y="182"/>
                  </a:cxn>
                  <a:cxn ang="0">
                    <a:pos x="18" y="166"/>
                  </a:cxn>
                  <a:cxn ang="0">
                    <a:pos x="27" y="131"/>
                  </a:cxn>
                  <a:cxn ang="0">
                    <a:pos x="31" y="112"/>
                  </a:cxn>
                  <a:cxn ang="0">
                    <a:pos x="283" y="128"/>
                  </a:cxn>
                  <a:cxn ang="0">
                    <a:pos x="316" y="122"/>
                  </a:cxn>
                  <a:cxn ang="0">
                    <a:pos x="357" y="109"/>
                  </a:cxn>
                  <a:cxn ang="0">
                    <a:pos x="388" y="93"/>
                  </a:cxn>
                  <a:cxn ang="0">
                    <a:pos x="421" y="73"/>
                  </a:cxn>
                  <a:cxn ang="0">
                    <a:pos x="453" y="44"/>
                  </a:cxn>
                  <a:cxn ang="0">
                    <a:pos x="472" y="19"/>
                  </a:cxn>
                  <a:cxn ang="0">
                    <a:pos x="486" y="0"/>
                  </a:cxn>
                  <a:cxn ang="0">
                    <a:pos x="534" y="48"/>
                  </a:cxn>
                </a:cxnLst>
                <a:rect l="0" t="0" r="r" b="b"/>
                <a:pathLst>
                  <a:path w="551" h="335">
                    <a:moveTo>
                      <a:pt x="534" y="48"/>
                    </a:moveTo>
                    <a:lnTo>
                      <a:pt x="550" y="117"/>
                    </a:lnTo>
                    <a:lnTo>
                      <a:pt x="540" y="142"/>
                    </a:lnTo>
                    <a:lnTo>
                      <a:pt x="517" y="179"/>
                    </a:lnTo>
                    <a:lnTo>
                      <a:pt x="493" y="212"/>
                    </a:lnTo>
                    <a:lnTo>
                      <a:pt x="465" y="239"/>
                    </a:lnTo>
                    <a:lnTo>
                      <a:pt x="430" y="267"/>
                    </a:lnTo>
                    <a:lnTo>
                      <a:pt x="397" y="286"/>
                    </a:lnTo>
                    <a:lnTo>
                      <a:pt x="361" y="304"/>
                    </a:lnTo>
                    <a:lnTo>
                      <a:pt x="315" y="320"/>
                    </a:lnTo>
                    <a:lnTo>
                      <a:pt x="280" y="328"/>
                    </a:lnTo>
                    <a:lnTo>
                      <a:pt x="238" y="334"/>
                    </a:lnTo>
                    <a:lnTo>
                      <a:pt x="199" y="334"/>
                    </a:lnTo>
                    <a:lnTo>
                      <a:pt x="157" y="329"/>
                    </a:lnTo>
                    <a:lnTo>
                      <a:pt x="114" y="317"/>
                    </a:lnTo>
                    <a:lnTo>
                      <a:pt x="75" y="298"/>
                    </a:lnTo>
                    <a:lnTo>
                      <a:pt x="52" y="282"/>
                    </a:lnTo>
                    <a:lnTo>
                      <a:pt x="24" y="258"/>
                    </a:lnTo>
                    <a:lnTo>
                      <a:pt x="9" y="238"/>
                    </a:lnTo>
                    <a:lnTo>
                      <a:pt x="0" y="222"/>
                    </a:lnTo>
                    <a:lnTo>
                      <a:pt x="0" y="204"/>
                    </a:lnTo>
                    <a:lnTo>
                      <a:pt x="6" y="182"/>
                    </a:lnTo>
                    <a:lnTo>
                      <a:pt x="18" y="166"/>
                    </a:lnTo>
                    <a:lnTo>
                      <a:pt x="27" y="131"/>
                    </a:lnTo>
                    <a:lnTo>
                      <a:pt x="31" y="112"/>
                    </a:lnTo>
                    <a:lnTo>
                      <a:pt x="283" y="128"/>
                    </a:lnTo>
                    <a:lnTo>
                      <a:pt x="316" y="122"/>
                    </a:lnTo>
                    <a:lnTo>
                      <a:pt x="357" y="109"/>
                    </a:lnTo>
                    <a:lnTo>
                      <a:pt x="388" y="93"/>
                    </a:lnTo>
                    <a:lnTo>
                      <a:pt x="421" y="73"/>
                    </a:lnTo>
                    <a:lnTo>
                      <a:pt x="453" y="44"/>
                    </a:lnTo>
                    <a:lnTo>
                      <a:pt x="472" y="19"/>
                    </a:lnTo>
                    <a:lnTo>
                      <a:pt x="486" y="0"/>
                    </a:lnTo>
                    <a:lnTo>
                      <a:pt x="534" y="48"/>
                    </a:lnTo>
                  </a:path>
                </a:pathLst>
              </a:custGeom>
              <a:gradFill rotWithShape="0">
                <a:gsLst>
                  <a:gs pos="0">
                    <a:schemeClr val="folHlink"/>
                  </a:gs>
                  <a:gs pos="100000">
                    <a:schemeClr val="hlink"/>
                  </a:gs>
                </a:gsLst>
                <a:lin ang="0" scaled="1"/>
              </a:gra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0" fontAlgn="auto" hangingPunct="0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en-US" dirty="0"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2092" name="Freeform 44"/>
              <p:cNvSpPr>
                <a:spLocks/>
              </p:cNvSpPr>
              <p:nvPr/>
            </p:nvSpPr>
            <p:spPr bwMode="auto">
              <a:xfrm>
                <a:off x="5145" y="160"/>
                <a:ext cx="475" cy="55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94"/>
                  </a:cxn>
                  <a:cxn ang="0">
                    <a:pos x="28" y="291"/>
                  </a:cxn>
                  <a:cxn ang="0">
                    <a:pos x="63" y="293"/>
                  </a:cxn>
                  <a:cxn ang="0">
                    <a:pos x="121" y="299"/>
                  </a:cxn>
                  <a:cxn ang="0">
                    <a:pos x="178" y="310"/>
                  </a:cxn>
                  <a:cxn ang="0">
                    <a:pos x="231" y="323"/>
                  </a:cxn>
                  <a:cxn ang="0">
                    <a:pos x="274" y="339"/>
                  </a:cxn>
                  <a:cxn ang="0">
                    <a:pos x="325" y="364"/>
                  </a:cxn>
                  <a:cxn ang="0">
                    <a:pos x="364" y="390"/>
                  </a:cxn>
                  <a:cxn ang="0">
                    <a:pos x="393" y="415"/>
                  </a:cxn>
                  <a:cxn ang="0">
                    <a:pos x="414" y="439"/>
                  </a:cxn>
                  <a:cxn ang="0">
                    <a:pos x="427" y="461"/>
                  </a:cxn>
                  <a:cxn ang="0">
                    <a:pos x="439" y="488"/>
                  </a:cxn>
                  <a:cxn ang="0">
                    <a:pos x="444" y="513"/>
                  </a:cxn>
                  <a:cxn ang="0">
                    <a:pos x="451" y="551"/>
                  </a:cxn>
                  <a:cxn ang="0">
                    <a:pos x="457" y="518"/>
                  </a:cxn>
                  <a:cxn ang="0">
                    <a:pos x="466" y="481"/>
                  </a:cxn>
                  <a:cxn ang="0">
                    <a:pos x="469" y="453"/>
                  </a:cxn>
                  <a:cxn ang="0">
                    <a:pos x="474" y="420"/>
                  </a:cxn>
                  <a:cxn ang="0">
                    <a:pos x="472" y="393"/>
                  </a:cxn>
                  <a:cxn ang="0">
                    <a:pos x="466" y="361"/>
                  </a:cxn>
                  <a:cxn ang="0">
                    <a:pos x="459" y="317"/>
                  </a:cxn>
                  <a:cxn ang="0">
                    <a:pos x="444" y="279"/>
                  </a:cxn>
                  <a:cxn ang="0">
                    <a:pos x="424" y="238"/>
                  </a:cxn>
                  <a:cxn ang="0">
                    <a:pos x="399" y="196"/>
                  </a:cxn>
                  <a:cxn ang="0">
                    <a:pos x="363" y="152"/>
                  </a:cxn>
                  <a:cxn ang="0">
                    <a:pos x="322" y="116"/>
                  </a:cxn>
                  <a:cxn ang="0">
                    <a:pos x="286" y="87"/>
                  </a:cxn>
                  <a:cxn ang="0">
                    <a:pos x="241" y="60"/>
                  </a:cxn>
                  <a:cxn ang="0">
                    <a:pos x="195" y="40"/>
                  </a:cxn>
                  <a:cxn ang="0">
                    <a:pos x="141" y="21"/>
                  </a:cxn>
                  <a:cxn ang="0">
                    <a:pos x="94" y="10"/>
                  </a:cxn>
                  <a:cxn ang="0">
                    <a:pos x="39" y="3"/>
                  </a:cxn>
                  <a:cxn ang="0">
                    <a:pos x="0" y="0"/>
                  </a:cxn>
                </a:cxnLst>
                <a:rect l="0" t="0" r="r" b="b"/>
                <a:pathLst>
                  <a:path w="475" h="552">
                    <a:moveTo>
                      <a:pt x="0" y="0"/>
                    </a:moveTo>
                    <a:lnTo>
                      <a:pt x="0" y="294"/>
                    </a:lnTo>
                    <a:lnTo>
                      <a:pt x="28" y="291"/>
                    </a:lnTo>
                    <a:lnTo>
                      <a:pt x="63" y="293"/>
                    </a:lnTo>
                    <a:lnTo>
                      <a:pt x="121" y="299"/>
                    </a:lnTo>
                    <a:lnTo>
                      <a:pt x="178" y="310"/>
                    </a:lnTo>
                    <a:lnTo>
                      <a:pt x="231" y="323"/>
                    </a:lnTo>
                    <a:lnTo>
                      <a:pt x="274" y="339"/>
                    </a:lnTo>
                    <a:lnTo>
                      <a:pt x="325" y="364"/>
                    </a:lnTo>
                    <a:lnTo>
                      <a:pt x="364" y="390"/>
                    </a:lnTo>
                    <a:lnTo>
                      <a:pt x="393" y="415"/>
                    </a:lnTo>
                    <a:lnTo>
                      <a:pt x="414" y="439"/>
                    </a:lnTo>
                    <a:lnTo>
                      <a:pt x="427" y="461"/>
                    </a:lnTo>
                    <a:lnTo>
                      <a:pt x="439" y="488"/>
                    </a:lnTo>
                    <a:lnTo>
                      <a:pt x="444" y="513"/>
                    </a:lnTo>
                    <a:lnTo>
                      <a:pt x="451" y="551"/>
                    </a:lnTo>
                    <a:lnTo>
                      <a:pt x="457" y="518"/>
                    </a:lnTo>
                    <a:lnTo>
                      <a:pt x="466" y="481"/>
                    </a:lnTo>
                    <a:lnTo>
                      <a:pt x="469" y="453"/>
                    </a:lnTo>
                    <a:lnTo>
                      <a:pt x="474" y="420"/>
                    </a:lnTo>
                    <a:lnTo>
                      <a:pt x="472" y="393"/>
                    </a:lnTo>
                    <a:lnTo>
                      <a:pt x="466" y="361"/>
                    </a:lnTo>
                    <a:lnTo>
                      <a:pt x="459" y="317"/>
                    </a:lnTo>
                    <a:lnTo>
                      <a:pt x="444" y="279"/>
                    </a:lnTo>
                    <a:lnTo>
                      <a:pt x="424" y="238"/>
                    </a:lnTo>
                    <a:lnTo>
                      <a:pt x="399" y="196"/>
                    </a:lnTo>
                    <a:lnTo>
                      <a:pt x="363" y="152"/>
                    </a:lnTo>
                    <a:lnTo>
                      <a:pt x="322" y="116"/>
                    </a:lnTo>
                    <a:lnTo>
                      <a:pt x="286" y="87"/>
                    </a:lnTo>
                    <a:lnTo>
                      <a:pt x="241" y="60"/>
                    </a:lnTo>
                    <a:lnTo>
                      <a:pt x="195" y="40"/>
                    </a:lnTo>
                    <a:lnTo>
                      <a:pt x="141" y="21"/>
                    </a:lnTo>
                    <a:lnTo>
                      <a:pt x="94" y="10"/>
                    </a:lnTo>
                    <a:lnTo>
                      <a:pt x="39" y="3"/>
                    </a:lnTo>
                    <a:lnTo>
                      <a:pt x="0" y="0"/>
                    </a:lnTo>
                  </a:path>
                </a:pathLst>
              </a:custGeom>
              <a:gradFill rotWithShape="0">
                <a:gsLst>
                  <a:gs pos="0">
                    <a:schemeClr val="folHlink"/>
                  </a:gs>
                  <a:gs pos="50000">
                    <a:schemeClr val="accent1"/>
                  </a:gs>
                  <a:gs pos="100000">
                    <a:schemeClr val="folHlink"/>
                  </a:gs>
                </a:gsLst>
                <a:lin ang="0" scaled="1"/>
              </a:gra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0" fontAlgn="auto" hangingPunct="0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en-US" dirty="0"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2093" name="Freeform 45"/>
              <p:cNvSpPr>
                <a:spLocks/>
              </p:cNvSpPr>
              <p:nvPr/>
            </p:nvSpPr>
            <p:spPr bwMode="auto">
              <a:xfrm>
                <a:off x="5176" y="727"/>
                <a:ext cx="156" cy="118"/>
              </a:xfrm>
              <a:custGeom>
                <a:avLst/>
                <a:gdLst/>
                <a:ahLst/>
                <a:cxnLst>
                  <a:cxn ang="0">
                    <a:pos x="83" y="0"/>
                  </a:cxn>
                  <a:cxn ang="0">
                    <a:pos x="134" y="19"/>
                  </a:cxn>
                  <a:cxn ang="0">
                    <a:pos x="152" y="46"/>
                  </a:cxn>
                  <a:cxn ang="0">
                    <a:pos x="155" y="70"/>
                  </a:cxn>
                  <a:cxn ang="0">
                    <a:pos x="155" y="84"/>
                  </a:cxn>
                  <a:cxn ang="0">
                    <a:pos x="146" y="100"/>
                  </a:cxn>
                  <a:cxn ang="0">
                    <a:pos x="126" y="108"/>
                  </a:cxn>
                  <a:cxn ang="0">
                    <a:pos x="105" y="114"/>
                  </a:cxn>
                  <a:cxn ang="0">
                    <a:pos x="86" y="117"/>
                  </a:cxn>
                  <a:cxn ang="0">
                    <a:pos x="69" y="117"/>
                  </a:cxn>
                  <a:cxn ang="0">
                    <a:pos x="41" y="112"/>
                  </a:cxn>
                  <a:cxn ang="0">
                    <a:pos x="21" y="107"/>
                  </a:cxn>
                  <a:cxn ang="0">
                    <a:pos x="9" y="98"/>
                  </a:cxn>
                  <a:cxn ang="0">
                    <a:pos x="2" y="90"/>
                  </a:cxn>
                  <a:cxn ang="0">
                    <a:pos x="0" y="78"/>
                  </a:cxn>
                  <a:cxn ang="0">
                    <a:pos x="2" y="60"/>
                  </a:cxn>
                  <a:cxn ang="0">
                    <a:pos x="9" y="11"/>
                  </a:cxn>
                  <a:cxn ang="0">
                    <a:pos x="83" y="0"/>
                  </a:cxn>
                </a:cxnLst>
                <a:rect l="0" t="0" r="r" b="b"/>
                <a:pathLst>
                  <a:path w="156" h="118">
                    <a:moveTo>
                      <a:pt x="83" y="0"/>
                    </a:moveTo>
                    <a:lnTo>
                      <a:pt x="134" y="19"/>
                    </a:lnTo>
                    <a:lnTo>
                      <a:pt x="152" y="46"/>
                    </a:lnTo>
                    <a:lnTo>
                      <a:pt x="155" y="70"/>
                    </a:lnTo>
                    <a:lnTo>
                      <a:pt x="155" y="84"/>
                    </a:lnTo>
                    <a:lnTo>
                      <a:pt x="146" y="100"/>
                    </a:lnTo>
                    <a:lnTo>
                      <a:pt x="126" y="108"/>
                    </a:lnTo>
                    <a:lnTo>
                      <a:pt x="105" y="114"/>
                    </a:lnTo>
                    <a:lnTo>
                      <a:pt x="86" y="117"/>
                    </a:lnTo>
                    <a:lnTo>
                      <a:pt x="69" y="117"/>
                    </a:lnTo>
                    <a:lnTo>
                      <a:pt x="41" y="112"/>
                    </a:lnTo>
                    <a:lnTo>
                      <a:pt x="21" y="107"/>
                    </a:lnTo>
                    <a:lnTo>
                      <a:pt x="9" y="98"/>
                    </a:lnTo>
                    <a:lnTo>
                      <a:pt x="2" y="90"/>
                    </a:lnTo>
                    <a:lnTo>
                      <a:pt x="0" y="78"/>
                    </a:lnTo>
                    <a:lnTo>
                      <a:pt x="2" y="60"/>
                    </a:lnTo>
                    <a:lnTo>
                      <a:pt x="9" y="11"/>
                    </a:lnTo>
                    <a:lnTo>
                      <a:pt x="83" y="0"/>
                    </a:lnTo>
                  </a:path>
                </a:pathLst>
              </a:custGeom>
              <a:gradFill rotWithShape="0">
                <a:gsLst>
                  <a:gs pos="0">
                    <a:schemeClr val="folHlink"/>
                  </a:gs>
                  <a:gs pos="100000">
                    <a:schemeClr val="hlink"/>
                  </a:gs>
                </a:gsLst>
                <a:lin ang="0" scaled="1"/>
              </a:gra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0" fontAlgn="auto" hangingPunct="0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en-US" dirty="0"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2094" name="Freeform 46"/>
              <p:cNvSpPr>
                <a:spLocks/>
              </p:cNvSpPr>
              <p:nvPr/>
            </p:nvSpPr>
            <p:spPr bwMode="auto">
              <a:xfrm>
                <a:off x="5172" y="740"/>
                <a:ext cx="88" cy="74"/>
              </a:xfrm>
              <a:custGeom>
                <a:avLst/>
                <a:gdLst/>
                <a:ahLst/>
                <a:cxnLst>
                  <a:cxn ang="0">
                    <a:pos x="0" y="68"/>
                  </a:cxn>
                  <a:cxn ang="0">
                    <a:pos x="11" y="0"/>
                  </a:cxn>
                  <a:cxn ang="0">
                    <a:pos x="54" y="5"/>
                  </a:cxn>
                  <a:cxn ang="0">
                    <a:pos x="87" y="9"/>
                  </a:cxn>
                  <a:cxn ang="0">
                    <a:pos x="78" y="73"/>
                  </a:cxn>
                  <a:cxn ang="0">
                    <a:pos x="75" y="58"/>
                  </a:cxn>
                  <a:cxn ang="0">
                    <a:pos x="65" y="47"/>
                  </a:cxn>
                  <a:cxn ang="0">
                    <a:pos x="47" y="44"/>
                  </a:cxn>
                  <a:cxn ang="0">
                    <a:pos x="27" y="45"/>
                  </a:cxn>
                  <a:cxn ang="0">
                    <a:pos x="11" y="52"/>
                  </a:cxn>
                  <a:cxn ang="0">
                    <a:pos x="0" y="68"/>
                  </a:cxn>
                </a:cxnLst>
                <a:rect l="0" t="0" r="r" b="b"/>
                <a:pathLst>
                  <a:path w="88" h="74">
                    <a:moveTo>
                      <a:pt x="0" y="68"/>
                    </a:moveTo>
                    <a:lnTo>
                      <a:pt x="11" y="0"/>
                    </a:lnTo>
                    <a:lnTo>
                      <a:pt x="54" y="5"/>
                    </a:lnTo>
                    <a:lnTo>
                      <a:pt x="87" y="9"/>
                    </a:lnTo>
                    <a:lnTo>
                      <a:pt x="78" y="73"/>
                    </a:lnTo>
                    <a:lnTo>
                      <a:pt x="75" y="58"/>
                    </a:lnTo>
                    <a:lnTo>
                      <a:pt x="65" y="47"/>
                    </a:lnTo>
                    <a:lnTo>
                      <a:pt x="47" y="44"/>
                    </a:lnTo>
                    <a:lnTo>
                      <a:pt x="27" y="45"/>
                    </a:lnTo>
                    <a:lnTo>
                      <a:pt x="11" y="52"/>
                    </a:lnTo>
                    <a:lnTo>
                      <a:pt x="0" y="68"/>
                    </a:lnTo>
                  </a:path>
                </a:pathLst>
              </a:custGeom>
              <a:gradFill rotWithShape="0">
                <a:gsLst>
                  <a:gs pos="0">
                    <a:schemeClr val="folHlink"/>
                  </a:gs>
                  <a:gs pos="50000">
                    <a:schemeClr val="accent1"/>
                  </a:gs>
                  <a:gs pos="100000">
                    <a:schemeClr val="folHlink"/>
                  </a:gs>
                </a:gsLst>
                <a:lin ang="0" scaled="1"/>
              </a:gra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0" fontAlgn="auto" hangingPunct="0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en-US" dirty="0"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2095" name="Freeform 47"/>
              <p:cNvSpPr>
                <a:spLocks/>
              </p:cNvSpPr>
              <p:nvPr/>
            </p:nvSpPr>
            <p:spPr bwMode="auto">
              <a:xfrm>
                <a:off x="5049" y="520"/>
                <a:ext cx="319" cy="286"/>
              </a:xfrm>
              <a:custGeom>
                <a:avLst/>
                <a:gdLst/>
                <a:ahLst/>
                <a:cxnLst>
                  <a:cxn ang="0">
                    <a:pos x="1" y="275"/>
                  </a:cxn>
                  <a:cxn ang="0">
                    <a:pos x="3" y="254"/>
                  </a:cxn>
                  <a:cxn ang="0">
                    <a:pos x="12" y="235"/>
                  </a:cxn>
                  <a:cxn ang="0">
                    <a:pos x="19" y="219"/>
                  </a:cxn>
                  <a:cxn ang="0">
                    <a:pos x="24" y="194"/>
                  </a:cxn>
                  <a:cxn ang="0">
                    <a:pos x="30" y="161"/>
                  </a:cxn>
                  <a:cxn ang="0">
                    <a:pos x="34" y="126"/>
                  </a:cxn>
                  <a:cxn ang="0">
                    <a:pos x="37" y="94"/>
                  </a:cxn>
                  <a:cxn ang="0">
                    <a:pos x="39" y="67"/>
                  </a:cxn>
                  <a:cxn ang="0">
                    <a:pos x="40" y="43"/>
                  </a:cxn>
                  <a:cxn ang="0">
                    <a:pos x="48" y="29"/>
                  </a:cxn>
                  <a:cxn ang="0">
                    <a:pos x="63" y="16"/>
                  </a:cxn>
                  <a:cxn ang="0">
                    <a:pos x="78" y="9"/>
                  </a:cxn>
                  <a:cxn ang="0">
                    <a:pos x="102" y="2"/>
                  </a:cxn>
                  <a:cxn ang="0">
                    <a:pos x="129" y="0"/>
                  </a:cxn>
                  <a:cxn ang="0">
                    <a:pos x="171" y="0"/>
                  </a:cxn>
                  <a:cxn ang="0">
                    <a:pos x="208" y="2"/>
                  </a:cxn>
                  <a:cxn ang="0">
                    <a:pos x="244" y="9"/>
                  </a:cxn>
                  <a:cxn ang="0">
                    <a:pos x="277" y="21"/>
                  </a:cxn>
                  <a:cxn ang="0">
                    <a:pos x="298" y="35"/>
                  </a:cxn>
                  <a:cxn ang="0">
                    <a:pos x="310" y="47"/>
                  </a:cxn>
                  <a:cxn ang="0">
                    <a:pos x="318" y="61"/>
                  </a:cxn>
                  <a:cxn ang="0">
                    <a:pos x="316" y="75"/>
                  </a:cxn>
                  <a:cxn ang="0">
                    <a:pos x="313" y="89"/>
                  </a:cxn>
                  <a:cxn ang="0">
                    <a:pos x="303" y="104"/>
                  </a:cxn>
                  <a:cxn ang="0">
                    <a:pos x="295" y="123"/>
                  </a:cxn>
                  <a:cxn ang="0">
                    <a:pos x="291" y="149"/>
                  </a:cxn>
                  <a:cxn ang="0">
                    <a:pos x="288" y="176"/>
                  </a:cxn>
                  <a:cxn ang="0">
                    <a:pos x="283" y="200"/>
                  </a:cxn>
                  <a:cxn ang="0">
                    <a:pos x="282" y="235"/>
                  </a:cxn>
                  <a:cxn ang="0">
                    <a:pos x="280" y="265"/>
                  </a:cxn>
                  <a:cxn ang="0">
                    <a:pos x="280" y="285"/>
                  </a:cxn>
                  <a:cxn ang="0">
                    <a:pos x="270" y="260"/>
                  </a:cxn>
                  <a:cxn ang="0">
                    <a:pos x="250" y="248"/>
                  </a:cxn>
                  <a:cxn ang="0">
                    <a:pos x="232" y="241"/>
                  </a:cxn>
                  <a:cxn ang="0">
                    <a:pos x="210" y="236"/>
                  </a:cxn>
                  <a:cxn ang="0">
                    <a:pos x="175" y="229"/>
                  </a:cxn>
                  <a:cxn ang="0">
                    <a:pos x="141" y="228"/>
                  </a:cxn>
                  <a:cxn ang="0">
                    <a:pos x="121" y="228"/>
                  </a:cxn>
                  <a:cxn ang="0">
                    <a:pos x="90" y="230"/>
                  </a:cxn>
                  <a:cxn ang="0">
                    <a:pos x="54" y="237"/>
                  </a:cxn>
                  <a:cxn ang="0">
                    <a:pos x="31" y="246"/>
                  </a:cxn>
                  <a:cxn ang="0">
                    <a:pos x="16" y="255"/>
                  </a:cxn>
                  <a:cxn ang="0">
                    <a:pos x="0" y="268"/>
                  </a:cxn>
                </a:cxnLst>
                <a:rect l="0" t="0" r="r" b="b"/>
                <a:pathLst>
                  <a:path w="319" h="286">
                    <a:moveTo>
                      <a:pt x="1" y="275"/>
                    </a:moveTo>
                    <a:lnTo>
                      <a:pt x="3" y="254"/>
                    </a:lnTo>
                    <a:lnTo>
                      <a:pt x="12" y="235"/>
                    </a:lnTo>
                    <a:lnTo>
                      <a:pt x="19" y="219"/>
                    </a:lnTo>
                    <a:lnTo>
                      <a:pt x="24" y="194"/>
                    </a:lnTo>
                    <a:lnTo>
                      <a:pt x="30" y="161"/>
                    </a:lnTo>
                    <a:lnTo>
                      <a:pt x="34" y="126"/>
                    </a:lnTo>
                    <a:lnTo>
                      <a:pt x="37" y="94"/>
                    </a:lnTo>
                    <a:lnTo>
                      <a:pt x="39" y="67"/>
                    </a:lnTo>
                    <a:lnTo>
                      <a:pt x="40" y="43"/>
                    </a:lnTo>
                    <a:lnTo>
                      <a:pt x="48" y="29"/>
                    </a:lnTo>
                    <a:lnTo>
                      <a:pt x="63" y="16"/>
                    </a:lnTo>
                    <a:lnTo>
                      <a:pt x="78" y="9"/>
                    </a:lnTo>
                    <a:lnTo>
                      <a:pt x="102" y="2"/>
                    </a:lnTo>
                    <a:lnTo>
                      <a:pt x="129" y="0"/>
                    </a:lnTo>
                    <a:lnTo>
                      <a:pt x="171" y="0"/>
                    </a:lnTo>
                    <a:lnTo>
                      <a:pt x="208" y="2"/>
                    </a:lnTo>
                    <a:lnTo>
                      <a:pt x="244" y="9"/>
                    </a:lnTo>
                    <a:lnTo>
                      <a:pt x="277" y="21"/>
                    </a:lnTo>
                    <a:lnTo>
                      <a:pt x="298" y="35"/>
                    </a:lnTo>
                    <a:lnTo>
                      <a:pt x="310" y="47"/>
                    </a:lnTo>
                    <a:lnTo>
                      <a:pt x="318" y="61"/>
                    </a:lnTo>
                    <a:lnTo>
                      <a:pt x="316" y="75"/>
                    </a:lnTo>
                    <a:lnTo>
                      <a:pt x="313" y="89"/>
                    </a:lnTo>
                    <a:lnTo>
                      <a:pt x="303" y="104"/>
                    </a:lnTo>
                    <a:lnTo>
                      <a:pt x="295" y="123"/>
                    </a:lnTo>
                    <a:lnTo>
                      <a:pt x="291" y="149"/>
                    </a:lnTo>
                    <a:lnTo>
                      <a:pt x="288" y="176"/>
                    </a:lnTo>
                    <a:lnTo>
                      <a:pt x="283" y="200"/>
                    </a:lnTo>
                    <a:lnTo>
                      <a:pt x="282" y="235"/>
                    </a:lnTo>
                    <a:lnTo>
                      <a:pt x="280" y="265"/>
                    </a:lnTo>
                    <a:lnTo>
                      <a:pt x="280" y="285"/>
                    </a:lnTo>
                    <a:lnTo>
                      <a:pt x="270" y="260"/>
                    </a:lnTo>
                    <a:lnTo>
                      <a:pt x="250" y="248"/>
                    </a:lnTo>
                    <a:lnTo>
                      <a:pt x="232" y="241"/>
                    </a:lnTo>
                    <a:lnTo>
                      <a:pt x="210" y="236"/>
                    </a:lnTo>
                    <a:lnTo>
                      <a:pt x="175" y="229"/>
                    </a:lnTo>
                    <a:lnTo>
                      <a:pt x="141" y="228"/>
                    </a:lnTo>
                    <a:lnTo>
                      <a:pt x="121" y="228"/>
                    </a:lnTo>
                    <a:lnTo>
                      <a:pt x="90" y="230"/>
                    </a:lnTo>
                    <a:lnTo>
                      <a:pt x="54" y="237"/>
                    </a:lnTo>
                    <a:lnTo>
                      <a:pt x="31" y="246"/>
                    </a:lnTo>
                    <a:lnTo>
                      <a:pt x="16" y="255"/>
                    </a:lnTo>
                    <a:lnTo>
                      <a:pt x="0" y="268"/>
                    </a:lnTo>
                  </a:path>
                </a:pathLst>
              </a:custGeom>
              <a:gradFill rotWithShape="0">
                <a:gsLst>
                  <a:gs pos="0">
                    <a:schemeClr val="folHlink"/>
                  </a:gs>
                  <a:gs pos="50000">
                    <a:schemeClr val="accent1"/>
                  </a:gs>
                  <a:gs pos="100000">
                    <a:schemeClr val="folHlink"/>
                  </a:gs>
                </a:gsLst>
                <a:lin ang="0" scaled="1"/>
              </a:gradFill>
              <a:ln w="9525" cap="rnd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 eaLnBrk="0" fontAlgn="auto" hangingPunct="0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en-US" dirty="0"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2096" name="Freeform 48"/>
              <p:cNvSpPr>
                <a:spLocks/>
              </p:cNvSpPr>
              <p:nvPr/>
            </p:nvSpPr>
            <p:spPr bwMode="auto">
              <a:xfrm>
                <a:off x="4319" y="160"/>
                <a:ext cx="832" cy="4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56"/>
                  </a:cxn>
                  <a:cxn ang="0">
                    <a:pos x="84" y="374"/>
                  </a:cxn>
                  <a:cxn ang="0">
                    <a:pos x="153" y="393"/>
                  </a:cxn>
                  <a:cxn ang="0">
                    <a:pos x="210" y="404"/>
                  </a:cxn>
                  <a:cxn ang="0">
                    <a:pos x="258" y="410"/>
                  </a:cxn>
                  <a:cxn ang="0">
                    <a:pos x="312" y="416"/>
                  </a:cxn>
                  <a:cxn ang="0">
                    <a:pos x="402" y="419"/>
                  </a:cxn>
                  <a:cxn ang="0">
                    <a:pos x="485" y="412"/>
                  </a:cxn>
                  <a:cxn ang="0">
                    <a:pos x="570" y="399"/>
                  </a:cxn>
                  <a:cxn ang="0">
                    <a:pos x="652" y="377"/>
                  </a:cxn>
                  <a:cxn ang="0">
                    <a:pos x="724" y="347"/>
                  </a:cxn>
                  <a:cxn ang="0">
                    <a:pos x="784" y="306"/>
                  </a:cxn>
                  <a:cxn ang="0">
                    <a:pos x="829" y="291"/>
                  </a:cxn>
                  <a:cxn ang="0">
                    <a:pos x="831" y="2"/>
                  </a:cxn>
                  <a:cxn ang="0">
                    <a:pos x="786" y="9"/>
                  </a:cxn>
                  <a:cxn ang="0">
                    <a:pos x="726" y="29"/>
                  </a:cxn>
                  <a:cxn ang="0">
                    <a:pos x="654" y="55"/>
                  </a:cxn>
                  <a:cxn ang="0">
                    <a:pos x="585" y="70"/>
                  </a:cxn>
                  <a:cxn ang="0">
                    <a:pos x="515" y="78"/>
                  </a:cxn>
                  <a:cxn ang="0">
                    <a:pos x="468" y="82"/>
                  </a:cxn>
                  <a:cxn ang="0">
                    <a:pos x="428" y="84"/>
                  </a:cxn>
                  <a:cxn ang="0">
                    <a:pos x="358" y="84"/>
                  </a:cxn>
                  <a:cxn ang="0">
                    <a:pos x="314" y="81"/>
                  </a:cxn>
                  <a:cxn ang="0">
                    <a:pos x="274" y="76"/>
                  </a:cxn>
                  <a:cxn ang="0">
                    <a:pos x="229" y="73"/>
                  </a:cxn>
                  <a:cxn ang="0">
                    <a:pos x="190" y="66"/>
                  </a:cxn>
                  <a:cxn ang="0">
                    <a:pos x="140" y="57"/>
                  </a:cxn>
                  <a:cxn ang="0">
                    <a:pos x="96" y="44"/>
                  </a:cxn>
                  <a:cxn ang="0">
                    <a:pos x="49" y="24"/>
                  </a:cxn>
                  <a:cxn ang="0">
                    <a:pos x="0" y="0"/>
                  </a:cxn>
                </a:cxnLst>
                <a:rect l="0" t="0" r="r" b="b"/>
                <a:pathLst>
                  <a:path w="832" h="420">
                    <a:moveTo>
                      <a:pt x="0" y="0"/>
                    </a:moveTo>
                    <a:lnTo>
                      <a:pt x="0" y="356"/>
                    </a:lnTo>
                    <a:lnTo>
                      <a:pt x="84" y="374"/>
                    </a:lnTo>
                    <a:lnTo>
                      <a:pt x="153" y="393"/>
                    </a:lnTo>
                    <a:lnTo>
                      <a:pt x="210" y="404"/>
                    </a:lnTo>
                    <a:lnTo>
                      <a:pt x="258" y="410"/>
                    </a:lnTo>
                    <a:lnTo>
                      <a:pt x="312" y="416"/>
                    </a:lnTo>
                    <a:lnTo>
                      <a:pt x="402" y="419"/>
                    </a:lnTo>
                    <a:lnTo>
                      <a:pt x="485" y="412"/>
                    </a:lnTo>
                    <a:lnTo>
                      <a:pt x="570" y="399"/>
                    </a:lnTo>
                    <a:lnTo>
                      <a:pt x="652" y="377"/>
                    </a:lnTo>
                    <a:lnTo>
                      <a:pt x="724" y="347"/>
                    </a:lnTo>
                    <a:lnTo>
                      <a:pt x="784" y="306"/>
                    </a:lnTo>
                    <a:lnTo>
                      <a:pt x="829" y="291"/>
                    </a:lnTo>
                    <a:lnTo>
                      <a:pt x="831" y="2"/>
                    </a:lnTo>
                    <a:lnTo>
                      <a:pt x="786" y="9"/>
                    </a:lnTo>
                    <a:lnTo>
                      <a:pt x="726" y="29"/>
                    </a:lnTo>
                    <a:lnTo>
                      <a:pt x="654" y="55"/>
                    </a:lnTo>
                    <a:lnTo>
                      <a:pt x="585" y="70"/>
                    </a:lnTo>
                    <a:lnTo>
                      <a:pt x="515" y="78"/>
                    </a:lnTo>
                    <a:lnTo>
                      <a:pt x="468" y="82"/>
                    </a:lnTo>
                    <a:lnTo>
                      <a:pt x="428" y="84"/>
                    </a:lnTo>
                    <a:lnTo>
                      <a:pt x="358" y="84"/>
                    </a:lnTo>
                    <a:lnTo>
                      <a:pt x="314" y="81"/>
                    </a:lnTo>
                    <a:lnTo>
                      <a:pt x="274" y="76"/>
                    </a:lnTo>
                    <a:lnTo>
                      <a:pt x="229" y="73"/>
                    </a:lnTo>
                    <a:lnTo>
                      <a:pt x="190" y="66"/>
                    </a:lnTo>
                    <a:lnTo>
                      <a:pt x="140" y="57"/>
                    </a:lnTo>
                    <a:lnTo>
                      <a:pt x="96" y="44"/>
                    </a:lnTo>
                    <a:lnTo>
                      <a:pt x="49" y="24"/>
                    </a:lnTo>
                    <a:lnTo>
                      <a:pt x="0" y="0"/>
                    </a:lnTo>
                  </a:path>
                </a:pathLst>
              </a:custGeom>
              <a:gradFill rotWithShape="0">
                <a:gsLst>
                  <a:gs pos="0">
                    <a:schemeClr val="folHlink"/>
                  </a:gs>
                  <a:gs pos="50000">
                    <a:schemeClr val="accent1"/>
                  </a:gs>
                  <a:gs pos="100000">
                    <a:schemeClr val="folHlink"/>
                  </a:gs>
                </a:gsLst>
                <a:lin ang="0" scaled="1"/>
              </a:gra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0" fontAlgn="auto" hangingPunct="0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en-US" dirty="0">
                  <a:latin typeface="+mn-lt"/>
                  <a:ea typeface="+mn-ea"/>
                  <a:cs typeface="+mn-cs"/>
                </a:endParaRPr>
              </a:p>
            </p:txBody>
          </p:sp>
        </p:grpSp>
      </p:grpSp>
      <p:sp>
        <p:nvSpPr>
          <p:cNvPr id="1027" name="Rectangle 49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9144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Click to edit Master title style</a:t>
            </a:r>
          </a:p>
        </p:txBody>
      </p:sp>
      <p:sp>
        <p:nvSpPr>
          <p:cNvPr id="1028" name="Rectangle 50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22860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</a:p>
        </p:txBody>
      </p:sp>
      <p:sp>
        <p:nvSpPr>
          <p:cNvPr id="2099" name="Rectangle 5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32618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kumimoji="0" sz="1400">
                <a:latin typeface="Times New Roman" pitchFamily="18" charset="0"/>
                <a:ea typeface="ＭＳ Ｐゴシック" pitchFamily="50" charset="-128"/>
                <a:cs typeface="Arial" pitchFamily="34" charset="0"/>
              </a:defRPr>
            </a:lvl1pPr>
          </a:lstStyle>
          <a:p>
            <a:pPr>
              <a:defRPr/>
            </a:pPr>
            <a:fld id="{A8256634-FF30-42B7-9E72-884C6CF31A16}" type="datetimeFigureOut">
              <a:rPr lang="en-US" altLang="ja-JP"/>
              <a:pPr>
                <a:defRPr/>
              </a:pPr>
              <a:t>3/23/2021</a:t>
            </a:fld>
            <a:endParaRPr lang="en-US" altLang="ja-JP" dirty="0"/>
          </a:p>
        </p:txBody>
      </p:sp>
      <p:sp>
        <p:nvSpPr>
          <p:cNvPr id="2100" name="Rectangle 5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008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kumimoji="0" sz="1400" dirty="0">
                <a:latin typeface="Times New Roman" pitchFamily="18" charset="0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endParaRPr lang="ja-JP" altLang="ja-JP"/>
          </a:p>
        </p:txBody>
      </p:sp>
      <p:sp>
        <p:nvSpPr>
          <p:cNvPr id="2101" name="Rectangle 5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2618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kumimoji="0" sz="1400">
                <a:latin typeface="Times New Roman" pitchFamily="18" charset="0"/>
                <a:ea typeface="ＭＳ Ｐゴシック" pitchFamily="50" charset="-128"/>
                <a:cs typeface="Arial" pitchFamily="34" charset="0"/>
              </a:defRPr>
            </a:lvl1pPr>
          </a:lstStyle>
          <a:p>
            <a:pPr>
              <a:defRPr/>
            </a:pPr>
            <a:fld id="{02608970-2EF9-49E8-B33E-A042C0D12403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5" r:id="rId2"/>
    <p:sldLayoutId id="2147483694" r:id="rId3"/>
    <p:sldLayoutId id="2147483693" r:id="rId4"/>
    <p:sldLayoutId id="2147483692" r:id="rId5"/>
    <p:sldLayoutId id="2147483691" r:id="rId6"/>
    <p:sldLayoutId id="2147483690" r:id="rId7"/>
    <p:sldLayoutId id="2147483689" r:id="rId8"/>
    <p:sldLayoutId id="2147483688" r:id="rId9"/>
    <p:sldLayoutId id="2147483687" r:id="rId10"/>
    <p:sldLayoutId id="214748368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32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32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4.xml"/><Relationship Id="rId13" Type="http://schemas.openxmlformats.org/officeDocument/2006/relationships/slide" Target="slide5.xml"/><Relationship Id="rId18" Type="http://schemas.openxmlformats.org/officeDocument/2006/relationships/slide" Target="slide6.xml"/><Relationship Id="rId26" Type="http://schemas.openxmlformats.org/officeDocument/2006/relationships/slide" Target="slide21.xml"/><Relationship Id="rId3" Type="http://schemas.openxmlformats.org/officeDocument/2006/relationships/slide" Target="slide3.xml"/><Relationship Id="rId21" Type="http://schemas.openxmlformats.org/officeDocument/2006/relationships/slide" Target="slide22.xml"/><Relationship Id="rId7" Type="http://schemas.openxmlformats.org/officeDocument/2006/relationships/slide" Target="slide23.xml"/><Relationship Id="rId12" Type="http://schemas.openxmlformats.org/officeDocument/2006/relationships/slide" Target="slide24.xml"/><Relationship Id="rId17" Type="http://schemas.openxmlformats.org/officeDocument/2006/relationships/slide" Target="slide25.xml"/><Relationship Id="rId25" Type="http://schemas.openxmlformats.org/officeDocument/2006/relationships/slide" Target="slide17.xml"/><Relationship Id="rId2" Type="http://schemas.openxmlformats.org/officeDocument/2006/relationships/notesSlide" Target="../notesSlides/notesSlide2.xml"/><Relationship Id="rId16" Type="http://schemas.openxmlformats.org/officeDocument/2006/relationships/slide" Target="slide20.xml"/><Relationship Id="rId20" Type="http://schemas.openxmlformats.org/officeDocument/2006/relationships/slide" Target="slide16.xml"/><Relationship Id="rId1" Type="http://schemas.openxmlformats.org/officeDocument/2006/relationships/slideLayout" Target="../slideLayouts/slideLayout7.xml"/><Relationship Id="rId6" Type="http://schemas.openxmlformats.org/officeDocument/2006/relationships/slide" Target="slide18.xml"/><Relationship Id="rId11" Type="http://schemas.openxmlformats.org/officeDocument/2006/relationships/slide" Target="slide19.xml"/><Relationship Id="rId24" Type="http://schemas.openxmlformats.org/officeDocument/2006/relationships/slide" Target="slide12.xml"/><Relationship Id="rId5" Type="http://schemas.openxmlformats.org/officeDocument/2006/relationships/slide" Target="slide13.xml"/><Relationship Id="rId15" Type="http://schemas.openxmlformats.org/officeDocument/2006/relationships/slide" Target="slide15.xml"/><Relationship Id="rId23" Type="http://schemas.openxmlformats.org/officeDocument/2006/relationships/slide" Target="slide7.xml"/><Relationship Id="rId10" Type="http://schemas.openxmlformats.org/officeDocument/2006/relationships/slide" Target="slide14.xml"/><Relationship Id="rId19" Type="http://schemas.openxmlformats.org/officeDocument/2006/relationships/slide" Target="slide11.xml"/><Relationship Id="rId4" Type="http://schemas.openxmlformats.org/officeDocument/2006/relationships/slide" Target="slide8.xml"/><Relationship Id="rId9" Type="http://schemas.openxmlformats.org/officeDocument/2006/relationships/slide" Target="slide9.xml"/><Relationship Id="rId14" Type="http://schemas.openxmlformats.org/officeDocument/2006/relationships/slide" Target="slide10.xml"/><Relationship Id="rId22" Type="http://schemas.openxmlformats.org/officeDocument/2006/relationships/slide" Target="slide26.xml"/><Relationship Id="rId27" Type="http://schemas.openxmlformats.org/officeDocument/2006/relationships/slide" Target="slide2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jpe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Picture 5" descr="JeopardyIcon2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685800"/>
            <a:ext cx="7908925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extBox 2"/>
          <p:cNvSpPr txBox="1">
            <a:spLocks noChangeArrowheads="1"/>
          </p:cNvSpPr>
          <p:nvPr/>
        </p:nvSpPr>
        <p:spPr bwMode="auto">
          <a:xfrm>
            <a:off x="762000" y="3657600"/>
            <a:ext cx="76200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>
              <a:defRPr/>
            </a:pPr>
            <a:r>
              <a:rPr kumimoji="0" lang="en-US" sz="4400" b="1" dirty="0" err="1" smtClean="0">
                <a:ln/>
                <a:solidFill>
                  <a:schemeClr val="accent3"/>
                </a:solidFill>
                <a:latin typeface="HGP創英角ﾎﾟｯﾌﾟ体" pitchFamily="50" charset="-128"/>
                <a:ea typeface="HGP創英角ﾎﾟｯﾌﾟ体" pitchFamily="50" charset="-128"/>
              </a:rPr>
              <a:t>L</a:t>
            </a:r>
            <a:r>
              <a:rPr kumimoji="0" lang="en-US" sz="4400" b="1" dirty="0" err="1" smtClean="0">
                <a:ln/>
                <a:latin typeface="HGP創英角ﾎﾟｯﾌﾟ体" pitchFamily="50" charset="-128"/>
                <a:ea typeface="HGP創英角ﾎﾟｯﾌﾟ体" pitchFamily="50" charset="-128"/>
              </a:rPr>
              <a:t>Unit</a:t>
            </a:r>
            <a:r>
              <a:rPr kumimoji="0" lang="ja-JP" altLang="en-US" sz="4400" b="1" dirty="0" smtClean="0">
                <a:ln/>
                <a:latin typeface="HGP創英角ﾎﾟｯﾌﾟ体" pitchFamily="50" charset="-128"/>
                <a:ea typeface="HGP創英角ﾎﾟｯﾌﾟ体" pitchFamily="50" charset="-128"/>
              </a:rPr>
              <a:t>１１ </a:t>
            </a:r>
            <a:r>
              <a:rPr kumimoji="0" lang="ja-JP" altLang="en-US" sz="4400" b="1" dirty="0">
                <a:ln/>
                <a:latin typeface="HGP創英角ﾎﾟｯﾌﾟ体" pitchFamily="50" charset="-128"/>
                <a:ea typeface="HGP創英角ﾎﾟｯﾌﾟ体" pitchFamily="50" charset="-128"/>
              </a:rPr>
              <a:t>の復習をしよう</a:t>
            </a:r>
            <a:r>
              <a:rPr kumimoji="0" lang="en-US" altLang="ja-JP" sz="4400" b="1" dirty="0">
                <a:ln/>
                <a:latin typeface="HGP創英角ﾎﾟｯﾌﾟ体" pitchFamily="50" charset="-128"/>
                <a:ea typeface="HGP創英角ﾎﾟｯﾌﾟ体" pitchFamily="50" charset="-128"/>
              </a:rPr>
              <a:t>!</a:t>
            </a:r>
            <a:endParaRPr kumimoji="0" lang="en-US" sz="4400" b="1" dirty="0">
              <a:ln/>
              <a:solidFill>
                <a:schemeClr val="accent3"/>
              </a:solidFill>
              <a:latin typeface="HGP創英角ﾎﾟｯﾌﾟ体" pitchFamily="50" charset="-128"/>
              <a:ea typeface="HGP創英角ﾎﾟｯﾌﾟ体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92163"/>
          </a:xfrm>
        </p:spPr>
        <p:txBody>
          <a:bodyPr/>
          <a:lstStyle/>
          <a:p>
            <a:pPr eaLnBrk="1" hangingPunct="1"/>
            <a:r>
              <a:rPr lang="en-US" altLang="ja-JP" dirty="0" smtClean="0">
                <a:latin typeface="Comic Sans MS" pitchFamily="66" charset="0"/>
                <a:ea typeface="ＭＳ Ｐゴシック" charset="-128"/>
              </a:rPr>
              <a:t>Topic 2 – 30 Points</a:t>
            </a:r>
          </a:p>
        </p:txBody>
      </p:sp>
      <p:sp>
        <p:nvSpPr>
          <p:cNvPr id="4" name="Left Arrow 3">
            <a:hlinkClick r:id="rId3" action="ppaction://hlinksldjump"/>
          </p:cNvPr>
          <p:cNvSpPr/>
          <p:nvPr/>
        </p:nvSpPr>
        <p:spPr bwMode="auto">
          <a:xfrm>
            <a:off x="838200" y="5867400"/>
            <a:ext cx="990600" cy="609600"/>
          </a:xfrm>
          <a:prstGeom prst="leftArrow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 eaLnBrk="0" hangingPunct="0">
              <a:defRPr/>
            </a:pPr>
            <a:endParaRPr kumimoji="0" lang="ja-JP" altLang="ja-JP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6" name="TextBox 4"/>
          <p:cNvSpPr txBox="1">
            <a:spLocks noChangeArrowheads="1"/>
          </p:cNvSpPr>
          <p:nvPr/>
        </p:nvSpPr>
        <p:spPr bwMode="auto">
          <a:xfrm>
            <a:off x="838200" y="1371600"/>
            <a:ext cx="7543800" cy="40626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en-US" altLang="ja-JP" sz="2800" b="1" dirty="0">
                <a:solidFill>
                  <a:srgbClr val="FF0000"/>
                </a:solidFill>
                <a:latin typeface="Times New Roman" pitchFamily="18" charset="0"/>
              </a:rPr>
              <a:t>QUESTION:</a:t>
            </a:r>
            <a:endParaRPr kumimoji="0" lang="en-US" altLang="ja-JP" sz="5400" dirty="0">
              <a:latin typeface="HGS創英角ﾎﾟｯﾌﾟ体" pitchFamily="50" charset="-128"/>
              <a:ea typeface="HGS創英角ﾎﾟｯﾌﾟ体" pitchFamily="50" charset="-128"/>
            </a:endParaRPr>
          </a:p>
          <a:p>
            <a:r>
              <a:rPr kumimoji="0" lang="en-US" altLang="ja-JP" sz="5000" dirty="0">
                <a:latin typeface="HGS創英角ﾎﾟｯﾌﾟ体" pitchFamily="50" charset="-128"/>
                <a:ea typeface="HGS創英角ﾎﾟｯﾌﾟ体" pitchFamily="50" charset="-128"/>
              </a:rPr>
              <a:t> </a:t>
            </a:r>
            <a:r>
              <a:rPr kumimoji="0" lang="en-US" altLang="ja-JP" sz="5000" dirty="0" smtClean="0">
                <a:latin typeface="HGS創英角ﾎﾟｯﾌﾟ体" pitchFamily="50" charset="-128"/>
                <a:ea typeface="HGS創英角ﾎﾟｯﾌﾟ体" pitchFamily="50" charset="-128"/>
              </a:rPr>
              <a:t>s-</a:t>
            </a:r>
            <a:r>
              <a:rPr kumimoji="0" lang="en-US" altLang="ja-JP" sz="6000" dirty="0" smtClean="0">
                <a:latin typeface="HG創英角ﾎﾟｯﾌﾟ体" pitchFamily="49" charset="-128"/>
                <a:ea typeface="HG創英角ﾎﾟｯﾌﾟ体" pitchFamily="49" charset="-128"/>
              </a:rPr>
              <a:t>y-a-r-c</a:t>
            </a:r>
            <a:r>
              <a:rPr kumimoji="0" lang="ja-JP" altLang="en-US" sz="5000" dirty="0" smtClean="0">
                <a:latin typeface="HGS創英角ﾎﾟｯﾌﾟ体" pitchFamily="50" charset="-128"/>
                <a:ea typeface="HGS創英角ﾎﾟｯﾌﾟ体" pitchFamily="50" charset="-128"/>
              </a:rPr>
              <a:t> </a:t>
            </a:r>
            <a:r>
              <a:rPr kumimoji="0" lang="ja-JP" altLang="en-US" sz="6000" dirty="0">
                <a:latin typeface="Comic Sans MS" pitchFamily="66" charset="0"/>
                <a:ea typeface="HGS創英角ﾎﾟｯﾌﾟ体" pitchFamily="50" charset="-128"/>
              </a:rPr>
              <a:t>　  </a:t>
            </a:r>
            <a:r>
              <a:rPr kumimoji="0" lang="en-US" altLang="ja-JP" sz="6000" dirty="0">
                <a:latin typeface="Comic Sans MS" pitchFamily="66" charset="0"/>
                <a:ea typeface="HGS創英角ﾎﾟｯﾌﾟ体" pitchFamily="50" charset="-128"/>
              </a:rPr>
              <a:t> </a:t>
            </a:r>
          </a:p>
          <a:p>
            <a:endParaRPr kumimoji="0" lang="en-US" altLang="ja-JP" sz="2800" b="1" dirty="0">
              <a:solidFill>
                <a:srgbClr val="FF0000"/>
              </a:solidFill>
              <a:latin typeface="Times New Roman" pitchFamily="18" charset="0"/>
            </a:endParaRPr>
          </a:p>
          <a:p>
            <a:r>
              <a:rPr kumimoji="0" lang="en-US" altLang="ja-JP" sz="2800" b="1" dirty="0">
                <a:solidFill>
                  <a:srgbClr val="FF0000"/>
                </a:solidFill>
                <a:latin typeface="Times New Roman" pitchFamily="18" charset="0"/>
              </a:rPr>
              <a:t>ANSWER:</a:t>
            </a:r>
          </a:p>
          <a:p>
            <a:r>
              <a:rPr kumimoji="0" lang="en-US" altLang="ja-JP" sz="6000" b="1" dirty="0">
                <a:latin typeface="Comic Sans MS" pitchFamily="66" charset="0"/>
              </a:rPr>
              <a:t> </a:t>
            </a:r>
            <a:r>
              <a:rPr kumimoji="0" lang="en-US" altLang="ja-JP" sz="6000" b="1" dirty="0" smtClean="0">
                <a:latin typeface="Comic Sans MS" pitchFamily="66" charset="0"/>
              </a:rPr>
              <a:t>scary</a:t>
            </a:r>
            <a:r>
              <a:rPr kumimoji="0" lang="ja-JP" altLang="en-US" sz="6000" b="1" dirty="0" smtClean="0">
                <a:latin typeface="Comic Sans MS" pitchFamily="66" charset="0"/>
              </a:rPr>
              <a:t>　</a:t>
            </a:r>
            <a:r>
              <a:rPr kumimoji="0" lang="en-US" altLang="ja-JP" sz="5000" dirty="0" smtClean="0">
                <a:latin typeface="Comic Sans MS" pitchFamily="66" charset="0"/>
              </a:rPr>
              <a:t>(</a:t>
            </a:r>
            <a:r>
              <a:rPr kumimoji="0" lang="ja-JP" altLang="en-US" sz="5000" dirty="0" smtClean="0">
                <a:latin typeface="Comic Sans MS" pitchFamily="66" charset="0"/>
              </a:rPr>
              <a:t>怖い</a:t>
            </a:r>
            <a:r>
              <a:rPr kumimoji="0" lang="en-US" altLang="ja-JP" sz="5000" dirty="0" smtClean="0">
                <a:latin typeface="Comic Sans MS" pitchFamily="66" charset="0"/>
              </a:rPr>
              <a:t>)</a:t>
            </a:r>
            <a:r>
              <a:rPr kumimoji="0" lang="en-US" altLang="ja-JP" sz="6000" b="1" dirty="0" smtClean="0">
                <a:latin typeface="Comic Sans MS" pitchFamily="66" charset="0"/>
              </a:rPr>
              <a:t>     </a:t>
            </a:r>
            <a:endParaRPr kumimoji="0" lang="en-US" altLang="ja-JP" sz="6000" b="1" dirty="0">
              <a:latin typeface="Comic Sans MS" pitchFamily="66" charset="0"/>
            </a:endParaRPr>
          </a:p>
          <a:p>
            <a:endParaRPr kumimoji="0" lang="en-US" altLang="ja-JP" sz="5400" dirty="0">
              <a:latin typeface="Times New Roman" pitchFamily="18" charset="0"/>
            </a:endParaRPr>
          </a:p>
        </p:txBody>
      </p:sp>
      <p:pic>
        <p:nvPicPr>
          <p:cNvPr id="7" name="Picture 2" descr="http://msp.c.yimg.jp/yjimage?q=LFZPlqYXyLFALvlZ_ud3jIRp8MNAts7rBC_j9giN4wqNCWlcie3IXMs5j9EILL0eeYJKdNAsAwUn6hC21iVsR1Y2rR71qiIewt05XS7a4GgR2Zfll5KuiNg4WThmVGmI&amp;sig=12rmp2ra1&amp;x=170&amp;y=17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934200" y="5486400"/>
            <a:ext cx="1143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92163"/>
          </a:xfrm>
        </p:spPr>
        <p:txBody>
          <a:bodyPr/>
          <a:lstStyle/>
          <a:p>
            <a:pPr eaLnBrk="1" hangingPunct="1"/>
            <a:r>
              <a:rPr lang="en-US" altLang="ja-JP" dirty="0" smtClean="0">
                <a:latin typeface="Comic Sans MS" pitchFamily="66" charset="0"/>
                <a:ea typeface="ＭＳ Ｐゴシック" charset="-128"/>
              </a:rPr>
              <a:t>Topic 2 – 40 Points</a:t>
            </a:r>
          </a:p>
        </p:txBody>
      </p:sp>
      <p:sp>
        <p:nvSpPr>
          <p:cNvPr id="4" name="Left Arrow 3">
            <a:hlinkClick r:id="rId3" action="ppaction://hlinksldjump"/>
          </p:cNvPr>
          <p:cNvSpPr/>
          <p:nvPr/>
        </p:nvSpPr>
        <p:spPr bwMode="auto">
          <a:xfrm>
            <a:off x="838200" y="5867400"/>
            <a:ext cx="990600" cy="609600"/>
          </a:xfrm>
          <a:prstGeom prst="leftArrow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 eaLnBrk="0" hangingPunct="0">
              <a:defRPr/>
            </a:pPr>
            <a:endParaRPr kumimoji="0" lang="ja-JP" altLang="ja-JP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6" name="TextBox 4"/>
          <p:cNvSpPr txBox="1">
            <a:spLocks noChangeArrowheads="1"/>
          </p:cNvSpPr>
          <p:nvPr/>
        </p:nvSpPr>
        <p:spPr bwMode="auto">
          <a:xfrm>
            <a:off x="838200" y="1371600"/>
            <a:ext cx="7543800" cy="40626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en-US" altLang="ja-JP" sz="2800" b="1" dirty="0">
                <a:solidFill>
                  <a:srgbClr val="FF0000"/>
                </a:solidFill>
                <a:latin typeface="Times New Roman" pitchFamily="18" charset="0"/>
              </a:rPr>
              <a:t>QUESTION:</a:t>
            </a:r>
            <a:endParaRPr kumimoji="0" lang="en-US" altLang="ja-JP" sz="5400" dirty="0">
              <a:latin typeface="HGS創英角ﾎﾟｯﾌﾟ体" pitchFamily="50" charset="-128"/>
              <a:ea typeface="HGS創英角ﾎﾟｯﾌﾟ体" pitchFamily="50" charset="-128"/>
            </a:endParaRPr>
          </a:p>
          <a:p>
            <a:r>
              <a:rPr kumimoji="0" lang="ja-JP" altLang="en-US" sz="6000" dirty="0">
                <a:latin typeface="Comic Sans MS" pitchFamily="66" charset="0"/>
                <a:ea typeface="HGS創英角ﾎﾟｯﾌﾟ体" pitchFamily="50" charset="-128"/>
              </a:rPr>
              <a:t> </a:t>
            </a:r>
            <a:r>
              <a:rPr kumimoji="0" lang="en-US" altLang="ja-JP" sz="6000" dirty="0" smtClean="0">
                <a:latin typeface="Comic Sans MS" pitchFamily="66" charset="0"/>
                <a:ea typeface="HGS創英角ﾎﾟｯﾌﾟ体" pitchFamily="50" charset="-128"/>
              </a:rPr>
              <a:t>n-c-</a:t>
            </a:r>
            <a:r>
              <a:rPr kumimoji="0" lang="en-US" altLang="ja-JP" sz="6000" dirty="0" err="1" smtClean="0">
                <a:latin typeface="Comic Sans MS" pitchFamily="66" charset="0"/>
                <a:ea typeface="HGS創英角ﾎﾟｯﾌﾟ体" pitchFamily="50" charset="-128"/>
              </a:rPr>
              <a:t>i</a:t>
            </a:r>
            <a:r>
              <a:rPr kumimoji="0" lang="en-US" altLang="ja-JP" sz="6000" dirty="0" smtClean="0">
                <a:latin typeface="Comic Sans MS" pitchFamily="66" charset="0"/>
                <a:ea typeface="HGS創英角ﾎﾟｯﾌﾟ体" pitchFamily="50" charset="-128"/>
              </a:rPr>
              <a:t>-h-s-u-o</a:t>
            </a:r>
            <a:r>
              <a:rPr kumimoji="0" lang="ja-JP" altLang="en-US" sz="6000" dirty="0">
                <a:latin typeface="Comic Sans MS" pitchFamily="66" charset="0"/>
                <a:ea typeface="HGS創英角ﾎﾟｯﾌﾟ体" pitchFamily="50" charset="-128"/>
              </a:rPr>
              <a:t>　　</a:t>
            </a:r>
            <a:endParaRPr kumimoji="0" lang="en-US" altLang="ja-JP" sz="6000" dirty="0">
              <a:latin typeface="Comic Sans MS" pitchFamily="66" charset="0"/>
              <a:ea typeface="HGS創英角ﾎﾟｯﾌﾟ体" pitchFamily="50" charset="-128"/>
            </a:endParaRPr>
          </a:p>
          <a:p>
            <a:endParaRPr kumimoji="0" lang="en-US" altLang="ja-JP" sz="2800" b="1" dirty="0">
              <a:solidFill>
                <a:srgbClr val="FF0000"/>
              </a:solidFill>
              <a:latin typeface="Times New Roman" pitchFamily="18" charset="0"/>
            </a:endParaRPr>
          </a:p>
          <a:p>
            <a:r>
              <a:rPr kumimoji="0" lang="en-US" altLang="ja-JP" sz="2800" b="1" dirty="0">
                <a:solidFill>
                  <a:srgbClr val="FF0000"/>
                </a:solidFill>
                <a:latin typeface="Times New Roman" pitchFamily="18" charset="0"/>
              </a:rPr>
              <a:t>ANSWER:</a:t>
            </a:r>
          </a:p>
          <a:p>
            <a:r>
              <a:rPr kumimoji="0" lang="ja-JP" altLang="en-US" sz="5400" dirty="0">
                <a:latin typeface="Times New Roman" pitchFamily="18" charset="0"/>
              </a:rPr>
              <a:t>　</a:t>
            </a:r>
            <a:r>
              <a:rPr kumimoji="0" lang="en-US" altLang="ja-JP" sz="6000" dirty="0" smtClean="0">
                <a:latin typeface="Comic Sans MS" pitchFamily="66" charset="0"/>
              </a:rPr>
              <a:t>cushion </a:t>
            </a:r>
          </a:p>
          <a:p>
            <a:r>
              <a:rPr kumimoji="0" lang="ja-JP" altLang="en-US" sz="4500" dirty="0" smtClean="0">
                <a:latin typeface="HG創英角ﾎﾟｯﾌﾟ体" pitchFamily="49" charset="-128"/>
                <a:ea typeface="HG創英角ﾎﾟｯﾌﾟ体" pitchFamily="49" charset="-128"/>
              </a:rPr>
              <a:t>　　　　</a:t>
            </a:r>
            <a:r>
              <a:rPr kumimoji="0" lang="en-US" altLang="ja-JP" sz="4500" dirty="0" smtClean="0">
                <a:latin typeface="HG創英角ﾎﾟｯﾌﾟ体" pitchFamily="49" charset="-128"/>
                <a:ea typeface="HG創英角ﾎﾟｯﾌﾟ体" pitchFamily="49" charset="-128"/>
              </a:rPr>
              <a:t>(</a:t>
            </a:r>
            <a:r>
              <a:rPr kumimoji="0" lang="ja-JP" altLang="en-US" sz="4500" dirty="0" err="1" smtClean="0">
                <a:latin typeface="HG創英角ﾎﾟｯﾌﾟ体" pitchFamily="49" charset="-128"/>
                <a:ea typeface="HG創英角ﾎﾟｯﾌﾟ体" pitchFamily="49" charset="-128"/>
              </a:rPr>
              <a:t>ざぶ</a:t>
            </a:r>
            <a:r>
              <a:rPr kumimoji="0" lang="ja-JP" altLang="en-US" sz="4500" dirty="0" smtClean="0">
                <a:latin typeface="HG創英角ﾎﾟｯﾌﾟ体" pitchFamily="49" charset="-128"/>
                <a:ea typeface="HG創英角ﾎﾟｯﾌﾟ体" pitchFamily="49" charset="-128"/>
              </a:rPr>
              <a:t>とん</a:t>
            </a:r>
            <a:r>
              <a:rPr kumimoji="0" lang="en-US" altLang="ja-JP" sz="4500" dirty="0" smtClean="0">
                <a:latin typeface="HG創英角ﾎﾟｯﾌﾟ体" pitchFamily="49" charset="-128"/>
                <a:ea typeface="HG創英角ﾎﾟｯﾌﾟ体" pitchFamily="49" charset="-128"/>
              </a:rPr>
              <a:t>､</a:t>
            </a:r>
            <a:r>
              <a:rPr kumimoji="0" lang="ja-JP" altLang="en-US" sz="4500" dirty="0" smtClean="0">
                <a:latin typeface="HG創英角ﾎﾟｯﾌﾟ体" pitchFamily="49" charset="-128"/>
                <a:ea typeface="HG創英角ﾎﾟｯﾌﾟ体" pitchFamily="49" charset="-128"/>
              </a:rPr>
              <a:t>ｸｯｼｮﾝ）</a:t>
            </a:r>
            <a:r>
              <a:rPr kumimoji="0" lang="ja-JP" altLang="en-US" sz="5400" dirty="0">
                <a:latin typeface="Times New Roman" pitchFamily="18" charset="0"/>
              </a:rPr>
              <a:t>　　</a:t>
            </a:r>
            <a:endParaRPr kumimoji="0" lang="en-US" altLang="ja-JP" sz="5400" dirty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92163"/>
          </a:xfrm>
        </p:spPr>
        <p:txBody>
          <a:bodyPr/>
          <a:lstStyle/>
          <a:p>
            <a:pPr eaLnBrk="1" hangingPunct="1"/>
            <a:r>
              <a:rPr lang="en-US" altLang="ja-JP" dirty="0" smtClean="0">
                <a:latin typeface="Comic Sans MS" pitchFamily="66" charset="0"/>
                <a:ea typeface="ＭＳ Ｐゴシック" charset="-128"/>
              </a:rPr>
              <a:t>Topic 2 – 50 Points</a:t>
            </a:r>
          </a:p>
        </p:txBody>
      </p:sp>
      <p:sp>
        <p:nvSpPr>
          <p:cNvPr id="4" name="Left Arrow 3">
            <a:hlinkClick r:id="rId3" action="ppaction://hlinksldjump"/>
          </p:cNvPr>
          <p:cNvSpPr/>
          <p:nvPr/>
        </p:nvSpPr>
        <p:spPr bwMode="auto">
          <a:xfrm>
            <a:off x="838200" y="5867400"/>
            <a:ext cx="990600" cy="609600"/>
          </a:xfrm>
          <a:prstGeom prst="leftArrow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 eaLnBrk="0" hangingPunct="0">
              <a:defRPr/>
            </a:pPr>
            <a:endParaRPr kumimoji="0" lang="ja-JP" altLang="ja-JP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6" name="TextBox 4"/>
          <p:cNvSpPr txBox="1">
            <a:spLocks noChangeArrowheads="1"/>
          </p:cNvSpPr>
          <p:nvPr/>
        </p:nvSpPr>
        <p:spPr bwMode="auto">
          <a:xfrm>
            <a:off x="838200" y="1371600"/>
            <a:ext cx="7543800" cy="40626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en-US" altLang="ja-JP" sz="2800" b="1" dirty="0">
                <a:solidFill>
                  <a:srgbClr val="FF0000"/>
                </a:solidFill>
                <a:latin typeface="Times New Roman" pitchFamily="18" charset="0"/>
              </a:rPr>
              <a:t>QUESTION:</a:t>
            </a:r>
            <a:endParaRPr kumimoji="0" lang="en-US" altLang="ja-JP" sz="5400" dirty="0">
              <a:latin typeface="HGS創英角ﾎﾟｯﾌﾟ体" pitchFamily="50" charset="-128"/>
              <a:ea typeface="HGS創英角ﾎﾟｯﾌﾟ体" pitchFamily="50" charset="-128"/>
            </a:endParaRPr>
          </a:p>
          <a:p>
            <a:r>
              <a:rPr kumimoji="0" lang="ja-JP" altLang="en-US" sz="6000" dirty="0">
                <a:latin typeface="Comic Sans MS" pitchFamily="66" charset="0"/>
                <a:ea typeface="HGS創英角ﾎﾟｯﾌﾟ体" pitchFamily="50" charset="-128"/>
              </a:rPr>
              <a:t> </a:t>
            </a:r>
            <a:r>
              <a:rPr kumimoji="0" lang="en-US" altLang="ja-JP" sz="6000" dirty="0" smtClean="0">
                <a:latin typeface="Comic Sans MS" pitchFamily="66" charset="0"/>
                <a:ea typeface="HGS創英角ﾎﾟｯﾌﾟ体" pitchFamily="50" charset="-128"/>
              </a:rPr>
              <a:t>l-a-a-</a:t>
            </a:r>
            <a:r>
              <a:rPr kumimoji="0" lang="en-US" altLang="ja-JP" sz="6000" dirty="0" err="1" smtClean="0">
                <a:latin typeface="Comic Sans MS" pitchFamily="66" charset="0"/>
                <a:ea typeface="HGS創英角ﾎﾟｯﾌﾟ体" pitchFamily="50" charset="-128"/>
              </a:rPr>
              <a:t>i</a:t>
            </a:r>
            <a:r>
              <a:rPr kumimoji="0" lang="en-US" altLang="ja-JP" sz="6000" dirty="0" smtClean="0">
                <a:latin typeface="Comic Sans MS" pitchFamily="66" charset="0"/>
                <a:ea typeface="HGS創英角ﾎﾟｯﾌﾟ体" pitchFamily="50" charset="-128"/>
              </a:rPr>
              <a:t>-s-r-c-c</a:t>
            </a:r>
            <a:r>
              <a:rPr kumimoji="0" lang="ja-JP" altLang="en-US" sz="6000" dirty="0">
                <a:latin typeface="Comic Sans MS" pitchFamily="66" charset="0"/>
                <a:ea typeface="HGS創英角ﾎﾟｯﾌﾟ体" pitchFamily="50" charset="-128"/>
              </a:rPr>
              <a:t>　　</a:t>
            </a:r>
            <a:endParaRPr kumimoji="0" lang="en-US" altLang="ja-JP" sz="6000" dirty="0">
              <a:latin typeface="Comic Sans MS" pitchFamily="66" charset="0"/>
              <a:ea typeface="HGS創英角ﾎﾟｯﾌﾟ体" pitchFamily="50" charset="-128"/>
            </a:endParaRPr>
          </a:p>
          <a:p>
            <a:endParaRPr kumimoji="0" lang="en-US" altLang="ja-JP" sz="2800" b="1" dirty="0">
              <a:solidFill>
                <a:srgbClr val="FF0000"/>
              </a:solidFill>
              <a:latin typeface="Times New Roman" pitchFamily="18" charset="0"/>
            </a:endParaRPr>
          </a:p>
          <a:p>
            <a:r>
              <a:rPr kumimoji="0" lang="en-US" altLang="ja-JP" sz="2800" b="1" dirty="0">
                <a:solidFill>
                  <a:srgbClr val="FF0000"/>
                </a:solidFill>
                <a:latin typeface="Times New Roman" pitchFamily="18" charset="0"/>
              </a:rPr>
              <a:t>ANSWER:</a:t>
            </a:r>
          </a:p>
          <a:p>
            <a:r>
              <a:rPr kumimoji="0" lang="en-US" altLang="ja-JP" sz="6000" b="1" dirty="0">
                <a:latin typeface="Comic Sans MS" pitchFamily="66" charset="0"/>
              </a:rPr>
              <a:t> </a:t>
            </a:r>
            <a:r>
              <a:rPr kumimoji="0" lang="en-US" altLang="ja-JP" sz="6000" b="1" dirty="0" smtClean="0">
                <a:latin typeface="Comic Sans MS" pitchFamily="66" charset="0"/>
              </a:rPr>
              <a:t>classic </a:t>
            </a:r>
            <a:r>
              <a:rPr kumimoji="0" lang="en-US" altLang="ja-JP" sz="6000" dirty="0" smtClean="0">
                <a:latin typeface="ＭＳ Ｐゴシック" charset="-128"/>
              </a:rPr>
              <a:t>(</a:t>
            </a:r>
            <a:r>
              <a:rPr kumimoji="0" lang="ja-JP" altLang="en-US" sz="6000" dirty="0" smtClean="0">
                <a:latin typeface="ＭＳ Ｐゴシック" charset="-128"/>
              </a:rPr>
              <a:t>古典的な）</a:t>
            </a:r>
            <a:r>
              <a:rPr kumimoji="0" lang="en-US" altLang="ja-JP" sz="6000" b="1" dirty="0" smtClean="0">
                <a:latin typeface="ＭＳ Ｐゴシック" charset="-128"/>
              </a:rPr>
              <a:t>      </a:t>
            </a:r>
            <a:endParaRPr kumimoji="0" lang="en-US" altLang="ja-JP" sz="6000" b="1" dirty="0">
              <a:latin typeface="ＭＳ Ｐゴシック" charset="-128"/>
            </a:endParaRPr>
          </a:p>
          <a:p>
            <a:endParaRPr kumimoji="0" lang="en-US" altLang="ja-JP" sz="5400" dirty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92163"/>
          </a:xfrm>
        </p:spPr>
        <p:txBody>
          <a:bodyPr/>
          <a:lstStyle/>
          <a:p>
            <a:pPr eaLnBrk="1" hangingPunct="1"/>
            <a:r>
              <a:rPr lang="en-US" altLang="ja-JP" dirty="0" smtClean="0">
                <a:latin typeface="Comic Sans MS" pitchFamily="66" charset="0"/>
                <a:ea typeface="ＭＳ Ｐゴシック" charset="-128"/>
              </a:rPr>
              <a:t>Topic 3 – 10 Points</a:t>
            </a:r>
          </a:p>
        </p:txBody>
      </p:sp>
      <p:sp>
        <p:nvSpPr>
          <p:cNvPr id="4" name="Left Arrow 3">
            <a:hlinkClick r:id="rId3" action="ppaction://hlinksldjump"/>
          </p:cNvPr>
          <p:cNvSpPr/>
          <p:nvPr/>
        </p:nvSpPr>
        <p:spPr bwMode="auto">
          <a:xfrm>
            <a:off x="838200" y="5867400"/>
            <a:ext cx="990600" cy="609600"/>
          </a:xfrm>
          <a:prstGeom prst="leftArrow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 eaLnBrk="0" hangingPunct="0">
              <a:defRPr/>
            </a:pPr>
            <a:endParaRPr kumimoji="0" lang="ja-JP" altLang="ja-JP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6" name="TextBox 4"/>
          <p:cNvSpPr txBox="1">
            <a:spLocks noChangeArrowheads="1"/>
          </p:cNvSpPr>
          <p:nvPr/>
        </p:nvSpPr>
        <p:spPr bwMode="auto">
          <a:xfrm>
            <a:off x="838200" y="1371600"/>
            <a:ext cx="7543800" cy="52937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en-US" altLang="ja-JP" sz="2800" b="1" dirty="0">
                <a:solidFill>
                  <a:srgbClr val="FF0000"/>
                </a:solidFill>
                <a:latin typeface="Times New Roman" pitchFamily="18" charset="0"/>
              </a:rPr>
              <a:t>QUESTION:</a:t>
            </a:r>
            <a:endParaRPr kumimoji="0" lang="en-US" altLang="ja-JP" sz="5400" dirty="0">
              <a:latin typeface="HGS創英角ﾎﾟｯﾌﾟ体" pitchFamily="50" charset="-128"/>
              <a:ea typeface="HGS創英角ﾎﾟｯﾌﾟ体" pitchFamily="50" charset="-128"/>
            </a:endParaRPr>
          </a:p>
          <a:p>
            <a:r>
              <a:rPr kumimoji="0" lang="en-US" altLang="ja-JP" sz="5400" dirty="0">
                <a:latin typeface="HGS創英角ﾎﾟｯﾌﾟ体" pitchFamily="50" charset="-128"/>
                <a:ea typeface="HGS創英角ﾎﾟｯﾌﾟ体" pitchFamily="50" charset="-128"/>
              </a:rPr>
              <a:t> </a:t>
            </a:r>
            <a:r>
              <a:rPr kumimoji="0" lang="ja-JP" altLang="en-US" sz="4000" dirty="0" smtClean="0">
                <a:latin typeface="HGS創英角ﾎﾟｯﾌﾟ体" pitchFamily="50" charset="-128"/>
                <a:ea typeface="HGS創英角ﾎﾟｯﾌﾟ体" pitchFamily="50" charset="-128"/>
              </a:rPr>
              <a:t>机の上には本が１冊あります</a:t>
            </a:r>
            <a:r>
              <a:rPr kumimoji="0" lang="ja-JP" altLang="en-US" sz="4000" dirty="0">
                <a:latin typeface="ＭＳ Ｐゴシック" charset="-128"/>
              </a:rPr>
              <a:t>　</a:t>
            </a:r>
            <a:endParaRPr kumimoji="0" lang="en-US" altLang="ja-JP" sz="4000" dirty="0">
              <a:latin typeface="ＭＳ Ｐゴシック" charset="-128"/>
            </a:endParaRPr>
          </a:p>
          <a:p>
            <a:endParaRPr kumimoji="0" lang="en-US" altLang="ja-JP" sz="2800" b="1" dirty="0">
              <a:solidFill>
                <a:srgbClr val="FF0000"/>
              </a:solidFill>
              <a:latin typeface="Times New Roman" pitchFamily="18" charset="0"/>
            </a:endParaRPr>
          </a:p>
          <a:p>
            <a:r>
              <a:rPr kumimoji="0" lang="en-US" altLang="ja-JP" sz="2800" b="1" dirty="0" smtClean="0">
                <a:solidFill>
                  <a:srgbClr val="FF0000"/>
                </a:solidFill>
                <a:latin typeface="Times New Roman" pitchFamily="18" charset="0"/>
              </a:rPr>
              <a:t>ANSWER:</a:t>
            </a:r>
          </a:p>
          <a:p>
            <a:r>
              <a:rPr kumimoji="0" lang="en-US" altLang="ja-JP" sz="5000" b="1" dirty="0" smtClean="0">
                <a:latin typeface="Comic Sans MS" pitchFamily="66" charset="0"/>
              </a:rPr>
              <a:t>There is a book </a:t>
            </a:r>
          </a:p>
          <a:p>
            <a:pPr algn="ctr"/>
            <a:r>
              <a:rPr kumimoji="0" lang="en-US" altLang="ja-JP" sz="5000" b="1" dirty="0" smtClean="0">
                <a:latin typeface="Comic Sans MS" pitchFamily="66" charset="0"/>
              </a:rPr>
              <a:t>         on the desk.</a:t>
            </a:r>
            <a:endParaRPr kumimoji="0" lang="en-US" altLang="ja-JP" sz="5000" b="1" dirty="0">
              <a:latin typeface="Comic Sans MS" pitchFamily="66" charset="0"/>
            </a:endParaRPr>
          </a:p>
          <a:p>
            <a:r>
              <a:rPr kumimoji="0" lang="en-US" altLang="ja-JP" sz="6000" b="1" dirty="0">
                <a:latin typeface="Comic Sans MS" pitchFamily="66" charset="0"/>
              </a:rPr>
              <a:t> </a:t>
            </a:r>
            <a:endParaRPr kumimoji="0" lang="en-US" altLang="ja-JP" sz="4000" b="1" dirty="0">
              <a:latin typeface="Comic Sans MS" pitchFamily="66" charset="0"/>
            </a:endParaRPr>
          </a:p>
          <a:p>
            <a:endParaRPr kumimoji="0" lang="en-US" altLang="ja-JP" sz="4000" dirty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92163"/>
          </a:xfrm>
        </p:spPr>
        <p:txBody>
          <a:bodyPr/>
          <a:lstStyle/>
          <a:p>
            <a:pPr eaLnBrk="1" hangingPunct="1"/>
            <a:r>
              <a:rPr lang="en-US" altLang="ja-JP" dirty="0" smtClean="0">
                <a:latin typeface="Comic Sans MS" pitchFamily="66" charset="0"/>
                <a:ea typeface="ＭＳ Ｐゴシック" charset="-128"/>
              </a:rPr>
              <a:t>Topic 3 – 20 Points</a:t>
            </a:r>
          </a:p>
        </p:txBody>
      </p:sp>
      <p:sp>
        <p:nvSpPr>
          <p:cNvPr id="4" name="Left Arrow 3">
            <a:hlinkClick r:id="rId3" action="ppaction://hlinksldjump"/>
          </p:cNvPr>
          <p:cNvSpPr/>
          <p:nvPr/>
        </p:nvSpPr>
        <p:spPr bwMode="auto">
          <a:xfrm>
            <a:off x="838200" y="5867400"/>
            <a:ext cx="990600" cy="609600"/>
          </a:xfrm>
          <a:prstGeom prst="leftArrow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 eaLnBrk="0" hangingPunct="0">
              <a:defRPr/>
            </a:pPr>
            <a:endParaRPr kumimoji="0" lang="ja-JP" altLang="ja-JP" dirty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6" name="TextBox 4"/>
          <p:cNvSpPr txBox="1">
            <a:spLocks noChangeArrowheads="1"/>
          </p:cNvSpPr>
          <p:nvPr/>
        </p:nvSpPr>
        <p:spPr bwMode="auto">
          <a:xfrm>
            <a:off x="838200" y="1371600"/>
            <a:ext cx="7543800" cy="40010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en-US" altLang="ja-JP" sz="2800" b="1" dirty="0">
                <a:solidFill>
                  <a:srgbClr val="FF0000"/>
                </a:solidFill>
                <a:latin typeface="Times New Roman" pitchFamily="18" charset="0"/>
              </a:rPr>
              <a:t>QUESTION:</a:t>
            </a:r>
            <a:endParaRPr kumimoji="0" lang="en-US" altLang="ja-JP" sz="5400" dirty="0">
              <a:latin typeface="HGS創英角ﾎﾟｯﾌﾟ体" pitchFamily="50" charset="-128"/>
              <a:ea typeface="HGS創英角ﾎﾟｯﾌﾟ体" pitchFamily="50" charset="-128"/>
            </a:endParaRPr>
          </a:p>
          <a:p>
            <a:r>
              <a:rPr kumimoji="0" lang="ja-JP" altLang="en-US" sz="4000" dirty="0">
                <a:latin typeface="Comic Sans MS" pitchFamily="66" charset="0"/>
                <a:ea typeface="HGS創英角ﾎﾟｯﾌﾟ体" pitchFamily="50" charset="-128"/>
              </a:rPr>
              <a:t> </a:t>
            </a:r>
            <a:r>
              <a:rPr kumimoji="0" lang="ja-JP" altLang="en-US" sz="4000" dirty="0" smtClean="0">
                <a:latin typeface="Comic Sans MS" pitchFamily="66" charset="0"/>
                <a:ea typeface="HGS創英角ﾎﾟｯﾌﾟ体" pitchFamily="50" charset="-128"/>
              </a:rPr>
              <a:t>あなたの学校には</a:t>
            </a:r>
            <a:endParaRPr kumimoji="0" lang="en-US" altLang="ja-JP" sz="4000" dirty="0" smtClean="0">
              <a:latin typeface="Comic Sans MS" pitchFamily="66" charset="0"/>
              <a:ea typeface="HGS創英角ﾎﾟｯﾌﾟ体" pitchFamily="50" charset="-128"/>
            </a:endParaRPr>
          </a:p>
          <a:p>
            <a:r>
              <a:rPr kumimoji="0" lang="ja-JP" altLang="en-US" sz="4000" b="1" dirty="0" smtClean="0">
                <a:latin typeface="HG創英角ﾎﾟｯﾌﾟ体" pitchFamily="49" charset="-128"/>
                <a:ea typeface="HG創英角ﾎﾟｯﾌﾟ体" pitchFamily="49" charset="-128"/>
              </a:rPr>
              <a:t>　　木がたくさんありますか。</a:t>
            </a:r>
            <a:endParaRPr kumimoji="0" lang="en-US" altLang="ja-JP" sz="4000" b="1" dirty="0">
              <a:latin typeface="HG創英角ﾎﾟｯﾌﾟ体" pitchFamily="49" charset="-128"/>
              <a:ea typeface="HG創英角ﾎﾟｯﾌﾟ体" pitchFamily="49" charset="-128"/>
            </a:endParaRPr>
          </a:p>
          <a:p>
            <a:endParaRPr kumimoji="0" lang="en-US" altLang="ja-JP" sz="2800" b="1" dirty="0">
              <a:solidFill>
                <a:srgbClr val="FF0000"/>
              </a:solidFill>
              <a:latin typeface="Times New Roman" pitchFamily="18" charset="0"/>
            </a:endParaRPr>
          </a:p>
          <a:p>
            <a:r>
              <a:rPr kumimoji="0" lang="en-US" altLang="ja-JP" sz="2800" b="1" dirty="0" smtClean="0">
                <a:solidFill>
                  <a:srgbClr val="FF0000"/>
                </a:solidFill>
                <a:latin typeface="Times New Roman" pitchFamily="18" charset="0"/>
              </a:rPr>
              <a:t>ANSWER</a:t>
            </a:r>
            <a:r>
              <a:rPr kumimoji="0" lang="en-US" altLang="ja-JP" sz="2800" b="1" dirty="0">
                <a:solidFill>
                  <a:srgbClr val="FF0000"/>
                </a:solidFill>
                <a:latin typeface="Times New Roman" pitchFamily="18" charset="0"/>
              </a:rPr>
              <a:t>:</a:t>
            </a:r>
          </a:p>
          <a:p>
            <a:r>
              <a:rPr kumimoji="0" lang="en-US" altLang="ja-JP" sz="28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kumimoji="0" lang="en-US" altLang="ja-JP" sz="2800" b="1" dirty="0" smtClean="0">
                <a:solidFill>
                  <a:srgbClr val="FF0000"/>
                </a:solidFill>
                <a:latin typeface="Times New Roman" pitchFamily="18" charset="0"/>
              </a:rPr>
              <a:t>  </a:t>
            </a:r>
            <a:r>
              <a:rPr kumimoji="0" lang="en-US" altLang="ja-JP" sz="4500" b="1" dirty="0" smtClean="0">
                <a:latin typeface="Comic Sans MS" pitchFamily="66" charset="0"/>
              </a:rPr>
              <a:t>Are there many trees </a:t>
            </a:r>
          </a:p>
          <a:p>
            <a:r>
              <a:rPr kumimoji="0" lang="en-US" altLang="ja-JP" sz="4500" b="1" dirty="0">
                <a:latin typeface="Comic Sans MS" pitchFamily="66" charset="0"/>
              </a:rPr>
              <a:t> </a:t>
            </a:r>
            <a:r>
              <a:rPr kumimoji="0" lang="en-US" altLang="ja-JP" sz="4500" b="1" dirty="0" smtClean="0">
                <a:latin typeface="Comic Sans MS" pitchFamily="66" charset="0"/>
              </a:rPr>
              <a:t>       in your school?</a:t>
            </a:r>
            <a:endParaRPr kumimoji="0" lang="en-US" altLang="ja-JP" sz="4000" dirty="0">
              <a:latin typeface="Times New Roman" pitchFamily="18" charset="0"/>
            </a:endParaRPr>
          </a:p>
        </p:txBody>
      </p:sp>
      <p:sp>
        <p:nvSpPr>
          <p:cNvPr id="8" name="左右矢印 7"/>
          <p:cNvSpPr/>
          <p:nvPr/>
        </p:nvSpPr>
        <p:spPr bwMode="auto">
          <a:xfrm>
            <a:off x="6172200" y="5534891"/>
            <a:ext cx="1676400" cy="914400"/>
          </a:xfrm>
          <a:prstGeom prst="left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92163"/>
          </a:xfrm>
        </p:spPr>
        <p:txBody>
          <a:bodyPr/>
          <a:lstStyle/>
          <a:p>
            <a:pPr eaLnBrk="1" hangingPunct="1"/>
            <a:r>
              <a:rPr lang="en-US" altLang="ja-JP" smtClean="0">
                <a:ea typeface="ＭＳ Ｐゴシック" charset="-128"/>
              </a:rPr>
              <a:t>Topic 3 – 30 Points</a:t>
            </a:r>
          </a:p>
        </p:txBody>
      </p:sp>
      <p:sp>
        <p:nvSpPr>
          <p:cNvPr id="4" name="Left Arrow 3">
            <a:hlinkClick r:id="rId3" action="ppaction://hlinksldjump"/>
          </p:cNvPr>
          <p:cNvSpPr/>
          <p:nvPr/>
        </p:nvSpPr>
        <p:spPr bwMode="auto">
          <a:xfrm>
            <a:off x="838200" y="5867400"/>
            <a:ext cx="990600" cy="609600"/>
          </a:xfrm>
          <a:prstGeom prst="leftArrow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 eaLnBrk="0" hangingPunct="0">
              <a:defRPr/>
            </a:pPr>
            <a:endParaRPr kumimoji="0" lang="ja-JP" altLang="ja-JP" dirty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6" name="TextBox 4"/>
          <p:cNvSpPr txBox="1">
            <a:spLocks noChangeArrowheads="1"/>
          </p:cNvSpPr>
          <p:nvPr/>
        </p:nvSpPr>
        <p:spPr bwMode="auto">
          <a:xfrm>
            <a:off x="685800" y="1371600"/>
            <a:ext cx="7924800" cy="38472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en-US" altLang="ja-JP" sz="2800" b="1" dirty="0">
                <a:solidFill>
                  <a:srgbClr val="FF0000"/>
                </a:solidFill>
                <a:latin typeface="Times New Roman" pitchFamily="18" charset="0"/>
              </a:rPr>
              <a:t>QUESTION:</a:t>
            </a:r>
            <a:endParaRPr kumimoji="0" lang="en-US" altLang="ja-JP" sz="5400" dirty="0">
              <a:latin typeface="HGS創英角ﾎﾟｯﾌﾟ体" pitchFamily="50" charset="-128"/>
              <a:ea typeface="HGS創英角ﾎﾟｯﾌﾟ体" pitchFamily="50" charset="-128"/>
            </a:endParaRPr>
          </a:p>
          <a:p>
            <a:r>
              <a:rPr kumimoji="0" lang="ja-JP" altLang="en-US" sz="4000" dirty="0">
                <a:latin typeface="Comic Sans MS" pitchFamily="66" charset="0"/>
                <a:ea typeface="HGS創英角ﾎﾟｯﾌﾟ体" pitchFamily="50" charset="-128"/>
              </a:rPr>
              <a:t>　</a:t>
            </a:r>
            <a:r>
              <a:rPr kumimoji="0" lang="ja-JP" altLang="en-US" sz="4000" dirty="0" smtClean="0">
                <a:latin typeface="Comic Sans MS" pitchFamily="66" charset="0"/>
                <a:ea typeface="HGS創英角ﾎﾟｯﾌﾟ体" pitchFamily="50" charset="-128"/>
              </a:rPr>
              <a:t>英語を勉強することは</a:t>
            </a:r>
            <a:endParaRPr kumimoji="0" lang="en-US" altLang="ja-JP" sz="4000" dirty="0" smtClean="0">
              <a:latin typeface="Comic Sans MS" pitchFamily="66" charset="0"/>
              <a:ea typeface="HGS創英角ﾎﾟｯﾌﾟ体" pitchFamily="50" charset="-128"/>
            </a:endParaRPr>
          </a:p>
          <a:p>
            <a:r>
              <a:rPr kumimoji="0" lang="ja-JP" altLang="en-US" sz="4000" dirty="0" smtClean="0">
                <a:latin typeface="Comic Sans MS" pitchFamily="66" charset="0"/>
                <a:ea typeface="HGS創英角ﾎﾟｯﾌﾟ体" pitchFamily="50" charset="-128"/>
              </a:rPr>
              <a:t>　　　　　とても楽しいです。</a:t>
            </a:r>
            <a:endParaRPr kumimoji="0" lang="en-US" altLang="ja-JP" sz="4000" dirty="0" smtClean="0">
              <a:latin typeface="Comic Sans MS" pitchFamily="66" charset="0"/>
              <a:ea typeface="HGS創英角ﾎﾟｯﾌﾟ体" pitchFamily="50" charset="-128"/>
            </a:endParaRPr>
          </a:p>
          <a:p>
            <a:endParaRPr kumimoji="0" lang="en-US" altLang="ja-JP" sz="2800" b="1" dirty="0">
              <a:solidFill>
                <a:srgbClr val="FF0000"/>
              </a:solidFill>
              <a:latin typeface="Times New Roman" pitchFamily="18" charset="0"/>
            </a:endParaRPr>
          </a:p>
          <a:p>
            <a:r>
              <a:rPr kumimoji="0" lang="en-US" altLang="ja-JP" sz="2800" b="1" dirty="0">
                <a:solidFill>
                  <a:srgbClr val="FF0000"/>
                </a:solidFill>
                <a:latin typeface="Times New Roman" pitchFamily="18" charset="0"/>
              </a:rPr>
              <a:t>ANSWER:</a:t>
            </a:r>
          </a:p>
          <a:p>
            <a:r>
              <a:rPr kumimoji="0" lang="ja-JP" altLang="en-US" sz="4000" b="1" dirty="0">
                <a:latin typeface="Comic Sans MS" pitchFamily="66" charset="0"/>
              </a:rPr>
              <a:t>　</a:t>
            </a:r>
            <a:r>
              <a:rPr kumimoji="0" lang="en-US" altLang="ja-JP" sz="4000" b="1" dirty="0" smtClean="0">
                <a:latin typeface="Comic Sans MS" pitchFamily="66" charset="0"/>
              </a:rPr>
              <a:t>Studying English is very fun.</a:t>
            </a:r>
            <a:endParaRPr kumimoji="0" lang="en-US" altLang="ja-JP" sz="5400" b="1" dirty="0">
              <a:latin typeface="Comic Sans MS" pitchFamily="66" charset="0"/>
            </a:endParaRPr>
          </a:p>
          <a:p>
            <a:endParaRPr kumimoji="0" lang="en-US" altLang="ja-JP" sz="4000" dirty="0">
              <a:latin typeface="Times New Roman" pitchFamily="18" charset="0"/>
            </a:endParaRPr>
          </a:p>
        </p:txBody>
      </p:sp>
      <p:pic>
        <p:nvPicPr>
          <p:cNvPr id="7" name="Picture 2" descr="http://r01.isearch.c.yimg.jp/image?id=536c9cea883364be3ce0197a6360d41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77000" y="5029200"/>
            <a:ext cx="1643062" cy="12379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92163"/>
          </a:xfrm>
        </p:spPr>
        <p:txBody>
          <a:bodyPr/>
          <a:lstStyle/>
          <a:p>
            <a:pPr eaLnBrk="1" hangingPunct="1"/>
            <a:r>
              <a:rPr lang="en-US" altLang="ja-JP" smtClean="0">
                <a:ea typeface="ＭＳ Ｐゴシック" charset="-128"/>
              </a:rPr>
              <a:t>Topic 3 – 40 Points</a:t>
            </a:r>
          </a:p>
        </p:txBody>
      </p:sp>
      <p:sp>
        <p:nvSpPr>
          <p:cNvPr id="4" name="Left Arrow 3">
            <a:hlinkClick r:id="rId3" action="ppaction://hlinksldjump"/>
          </p:cNvPr>
          <p:cNvSpPr/>
          <p:nvPr/>
        </p:nvSpPr>
        <p:spPr bwMode="auto">
          <a:xfrm>
            <a:off x="838200" y="5410200"/>
            <a:ext cx="990600" cy="609600"/>
          </a:xfrm>
          <a:prstGeom prst="leftArrow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 eaLnBrk="0" hangingPunct="0">
              <a:defRPr/>
            </a:pPr>
            <a:endParaRPr kumimoji="0" lang="ja-JP" altLang="ja-JP" dirty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6" name="TextBox 4"/>
          <p:cNvSpPr txBox="1">
            <a:spLocks noChangeArrowheads="1"/>
          </p:cNvSpPr>
          <p:nvPr/>
        </p:nvSpPr>
        <p:spPr bwMode="auto">
          <a:xfrm>
            <a:off x="838200" y="1371600"/>
            <a:ext cx="7772400" cy="3908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en-US" altLang="ja-JP" sz="2800" b="1" dirty="0">
                <a:solidFill>
                  <a:srgbClr val="FF0000"/>
                </a:solidFill>
                <a:latin typeface="Times New Roman" pitchFamily="18" charset="0"/>
              </a:rPr>
              <a:t>QUESTION:</a:t>
            </a:r>
            <a:endParaRPr kumimoji="0" lang="en-US" altLang="ja-JP" sz="5400" dirty="0">
              <a:latin typeface="HGS創英角ﾎﾟｯﾌﾟ体" pitchFamily="50" charset="-128"/>
              <a:ea typeface="HGS創英角ﾎﾟｯﾌﾟ体" pitchFamily="50" charset="-128"/>
            </a:endParaRPr>
          </a:p>
          <a:p>
            <a:r>
              <a:rPr kumimoji="0" lang="ja-JP" altLang="en-US" sz="3800" dirty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 </a:t>
            </a:r>
            <a:r>
              <a:rPr kumimoji="0" lang="en-US" altLang="ja-JP" sz="3800" dirty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 </a:t>
            </a:r>
            <a:r>
              <a:rPr kumimoji="0" lang="ja-JP" altLang="en-US" sz="3800" dirty="0" smtClean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慧仁は宿題をすることが</a:t>
            </a:r>
            <a:endParaRPr kumimoji="0" lang="en-US" altLang="ja-JP" sz="3800" dirty="0"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  <a:p>
            <a:r>
              <a:rPr kumimoji="0" lang="ja-JP" altLang="en-US" sz="3800" dirty="0" smtClean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　好きです。</a:t>
            </a:r>
            <a:endParaRPr kumimoji="0" lang="en-US" altLang="ja-JP" sz="3800" dirty="0"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  <a:p>
            <a:endParaRPr kumimoji="0" lang="en-US" altLang="ja-JP" sz="2800" b="1" dirty="0">
              <a:solidFill>
                <a:srgbClr val="FF0000"/>
              </a:solidFill>
              <a:latin typeface="Times New Roman" pitchFamily="18" charset="0"/>
            </a:endParaRPr>
          </a:p>
          <a:p>
            <a:r>
              <a:rPr kumimoji="0" lang="en-US" altLang="ja-JP" sz="2800" b="1" dirty="0">
                <a:solidFill>
                  <a:srgbClr val="FF0000"/>
                </a:solidFill>
                <a:latin typeface="Times New Roman" pitchFamily="18" charset="0"/>
              </a:rPr>
              <a:t>ANSWER:</a:t>
            </a:r>
          </a:p>
          <a:p>
            <a:r>
              <a:rPr kumimoji="0" lang="en-US" altLang="ja-JP" sz="2800" b="1" dirty="0">
                <a:solidFill>
                  <a:srgbClr val="FF0000"/>
                </a:solidFill>
                <a:latin typeface="Times New Roman" pitchFamily="18" charset="0"/>
              </a:rPr>
              <a:t>   </a:t>
            </a:r>
            <a:r>
              <a:rPr kumimoji="0" lang="en-US" altLang="ja-JP" sz="4400" b="1" dirty="0" err="1" smtClean="0">
                <a:latin typeface="Comic Sans MS" pitchFamily="66" charset="0"/>
              </a:rPr>
              <a:t>Keito</a:t>
            </a:r>
            <a:r>
              <a:rPr kumimoji="0" lang="en-US" altLang="ja-JP" sz="4400" b="1" dirty="0" smtClean="0">
                <a:latin typeface="Comic Sans MS" pitchFamily="66" charset="0"/>
              </a:rPr>
              <a:t> likes doing </a:t>
            </a:r>
          </a:p>
          <a:p>
            <a:r>
              <a:rPr kumimoji="0" lang="en-US" altLang="ja-JP" sz="4400" b="1" dirty="0">
                <a:latin typeface="Comic Sans MS" pitchFamily="66" charset="0"/>
              </a:rPr>
              <a:t> </a:t>
            </a:r>
            <a:r>
              <a:rPr kumimoji="0" lang="en-US" altLang="ja-JP" sz="4400" b="1" dirty="0" smtClean="0">
                <a:latin typeface="Comic Sans MS" pitchFamily="66" charset="0"/>
              </a:rPr>
              <a:t>           her homework.</a:t>
            </a:r>
            <a:endParaRPr kumimoji="0" lang="en-US" altLang="ja-JP" sz="4000" dirty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92163"/>
          </a:xfrm>
        </p:spPr>
        <p:txBody>
          <a:bodyPr/>
          <a:lstStyle/>
          <a:p>
            <a:pPr eaLnBrk="1" hangingPunct="1"/>
            <a:r>
              <a:rPr lang="en-US" altLang="ja-JP" smtClean="0">
                <a:ea typeface="ＭＳ Ｐゴシック" charset="-128"/>
              </a:rPr>
              <a:t>Topic 3 – 50 Points</a:t>
            </a:r>
          </a:p>
        </p:txBody>
      </p:sp>
      <p:sp>
        <p:nvSpPr>
          <p:cNvPr id="4" name="Left Arrow 3">
            <a:hlinkClick r:id="rId3" action="ppaction://hlinksldjump"/>
          </p:cNvPr>
          <p:cNvSpPr/>
          <p:nvPr/>
        </p:nvSpPr>
        <p:spPr bwMode="auto">
          <a:xfrm>
            <a:off x="838200" y="5867400"/>
            <a:ext cx="990600" cy="609600"/>
          </a:xfrm>
          <a:prstGeom prst="leftArrow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 eaLnBrk="0" hangingPunct="0">
              <a:defRPr/>
            </a:pPr>
            <a:endParaRPr kumimoji="0" lang="ja-JP" altLang="ja-JP" dirty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6" name="TextBox 4"/>
          <p:cNvSpPr txBox="1">
            <a:spLocks noChangeArrowheads="1"/>
          </p:cNvSpPr>
          <p:nvPr/>
        </p:nvSpPr>
        <p:spPr bwMode="auto">
          <a:xfrm>
            <a:off x="838200" y="1371600"/>
            <a:ext cx="7772400" cy="433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en-US" altLang="ja-JP" sz="2800" b="1" dirty="0">
                <a:solidFill>
                  <a:srgbClr val="FF0000"/>
                </a:solidFill>
                <a:latin typeface="Times New Roman" pitchFamily="18" charset="0"/>
              </a:rPr>
              <a:t>QUESTION:</a:t>
            </a:r>
            <a:endParaRPr kumimoji="0" lang="en-US" altLang="ja-JP" sz="5400" dirty="0">
              <a:latin typeface="HGS創英角ﾎﾟｯﾌﾟ体" pitchFamily="50" charset="-128"/>
              <a:ea typeface="HGS創英角ﾎﾟｯﾌﾟ体" pitchFamily="50" charset="-128"/>
            </a:endParaRPr>
          </a:p>
          <a:p>
            <a:endParaRPr kumimoji="0" lang="en-US" altLang="ja-JP" sz="3600" dirty="0">
              <a:latin typeface="Comic Sans MS" pitchFamily="66" charset="0"/>
              <a:ea typeface="HGS創英角ﾎﾟｯﾌﾟ体" pitchFamily="50" charset="-128"/>
            </a:endParaRPr>
          </a:p>
          <a:p>
            <a:r>
              <a:rPr kumimoji="0" lang="ja-JP" altLang="en-US" sz="3600" b="1" dirty="0">
                <a:latin typeface="Comic Sans MS" pitchFamily="66" charset="0"/>
                <a:ea typeface="HGS創英角ﾎﾟｯﾌﾟ体" pitchFamily="50" charset="-128"/>
              </a:rPr>
              <a:t> </a:t>
            </a:r>
            <a:r>
              <a:rPr kumimoji="0" lang="ja-JP" altLang="en-US" sz="3600" b="1" dirty="0" smtClean="0">
                <a:latin typeface="Comic Sans MS" pitchFamily="66" charset="0"/>
                <a:ea typeface="HGS創英角ﾎﾟｯﾌﾟ体" pitchFamily="50" charset="-128"/>
              </a:rPr>
              <a:t>先週の日曜日</a:t>
            </a:r>
            <a:r>
              <a:rPr kumimoji="0" lang="en-US" altLang="ja-JP" sz="3600" b="1" dirty="0" smtClean="0">
                <a:latin typeface="Comic Sans MS" pitchFamily="66" charset="0"/>
                <a:ea typeface="HGS創英角ﾎﾟｯﾌﾟ体" pitchFamily="50" charset="-128"/>
              </a:rPr>
              <a:t>､</a:t>
            </a:r>
            <a:r>
              <a:rPr kumimoji="0" lang="ja-JP" altLang="en-US" sz="3600" b="1" dirty="0" smtClean="0">
                <a:latin typeface="Comic Sans MS" pitchFamily="66" charset="0"/>
                <a:ea typeface="HGS創英角ﾎﾟｯﾌﾟ体" pitchFamily="50" charset="-128"/>
              </a:rPr>
              <a:t>たくさんの人が公園にいました</a:t>
            </a:r>
            <a:r>
              <a:rPr kumimoji="0" lang="ja-JP" altLang="en-US" sz="4000" dirty="0" smtClean="0">
                <a:latin typeface="HG創英角ﾎﾟｯﾌﾟ体" pitchFamily="49" charset="-128"/>
                <a:ea typeface="HG創英角ﾎﾟｯﾌﾟ体" pitchFamily="49" charset="-128"/>
              </a:rPr>
              <a:t>。</a:t>
            </a:r>
            <a:endParaRPr kumimoji="0" lang="en-US" altLang="ja-JP" sz="4000" dirty="0">
              <a:latin typeface="HG創英角ﾎﾟｯﾌﾟ体" pitchFamily="49" charset="-128"/>
              <a:ea typeface="HG創英角ﾎﾟｯﾌﾟ体" pitchFamily="49" charset="-128"/>
            </a:endParaRPr>
          </a:p>
          <a:p>
            <a:endParaRPr kumimoji="0" lang="en-US" altLang="ja-JP" sz="2800" b="1" dirty="0">
              <a:solidFill>
                <a:srgbClr val="FF0000"/>
              </a:solidFill>
              <a:latin typeface="Times New Roman" pitchFamily="18" charset="0"/>
            </a:endParaRPr>
          </a:p>
          <a:p>
            <a:r>
              <a:rPr kumimoji="0" lang="en-US" altLang="ja-JP" sz="2800" b="1" dirty="0">
                <a:solidFill>
                  <a:srgbClr val="FF0000"/>
                </a:solidFill>
                <a:latin typeface="Times New Roman" pitchFamily="18" charset="0"/>
              </a:rPr>
              <a:t>ANSWER:</a:t>
            </a:r>
          </a:p>
          <a:p>
            <a:r>
              <a:rPr kumimoji="0" lang="en-US" altLang="ja-JP" sz="28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kumimoji="0" lang="en-US" altLang="ja-JP" sz="2800" b="1" dirty="0" smtClean="0">
                <a:solidFill>
                  <a:srgbClr val="FF0000"/>
                </a:solidFill>
                <a:latin typeface="Times New Roman" pitchFamily="18" charset="0"/>
              </a:rPr>
              <a:t>  </a:t>
            </a:r>
            <a:r>
              <a:rPr kumimoji="0" lang="en-US" altLang="ja-JP" sz="4000" dirty="0" smtClean="0">
                <a:latin typeface="Comic Sans MS" panose="030F0702030302020204" pitchFamily="66" charset="0"/>
              </a:rPr>
              <a:t>There were many people in the park last Sunday.</a:t>
            </a:r>
            <a:endParaRPr kumimoji="0" lang="en-US" altLang="ja-JP" sz="40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92163"/>
          </a:xfrm>
        </p:spPr>
        <p:txBody>
          <a:bodyPr/>
          <a:lstStyle/>
          <a:p>
            <a:pPr eaLnBrk="1" hangingPunct="1"/>
            <a:r>
              <a:rPr lang="en-US" altLang="ja-JP" smtClean="0">
                <a:ea typeface="ＭＳ Ｐゴシック" charset="-128"/>
              </a:rPr>
              <a:t>Topic 4 – 10 Points</a:t>
            </a:r>
          </a:p>
        </p:txBody>
      </p:sp>
      <p:sp>
        <p:nvSpPr>
          <p:cNvPr id="4" name="Left Arrow 3">
            <a:hlinkClick r:id="rId3" action="ppaction://hlinksldjump"/>
          </p:cNvPr>
          <p:cNvSpPr/>
          <p:nvPr/>
        </p:nvSpPr>
        <p:spPr bwMode="auto">
          <a:xfrm>
            <a:off x="838200" y="5867400"/>
            <a:ext cx="990600" cy="609600"/>
          </a:xfrm>
          <a:prstGeom prst="leftArrow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 eaLnBrk="0" hangingPunct="0">
              <a:defRPr/>
            </a:pPr>
            <a:endParaRPr kumimoji="0" lang="ja-JP" altLang="ja-JP" dirty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6" name="TextBox 4"/>
          <p:cNvSpPr txBox="1">
            <a:spLocks noChangeArrowheads="1"/>
          </p:cNvSpPr>
          <p:nvPr/>
        </p:nvSpPr>
        <p:spPr bwMode="auto">
          <a:xfrm>
            <a:off x="838200" y="1371600"/>
            <a:ext cx="7772400" cy="38472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en-US" altLang="ja-JP" sz="2800" b="1" dirty="0">
                <a:solidFill>
                  <a:srgbClr val="FF0000"/>
                </a:solidFill>
                <a:latin typeface="Times New Roman" pitchFamily="18" charset="0"/>
              </a:rPr>
              <a:t>QUESTION:</a:t>
            </a:r>
            <a:endParaRPr kumimoji="0" lang="en-US" altLang="ja-JP" sz="5400" dirty="0">
              <a:latin typeface="HGS創英角ﾎﾟｯﾌﾟ体" pitchFamily="50" charset="-128"/>
              <a:ea typeface="HGS創英角ﾎﾟｯﾌﾟ体" pitchFamily="50" charset="-128"/>
            </a:endParaRPr>
          </a:p>
          <a:p>
            <a:r>
              <a:rPr kumimoji="0" lang="en-US" altLang="ja-JP" sz="4000" dirty="0">
                <a:latin typeface="Comic Sans MS" pitchFamily="66" charset="0"/>
                <a:ea typeface="HGS創英角ﾎﾟｯﾌﾟ体" pitchFamily="50" charset="-128"/>
              </a:rPr>
              <a:t>  </a:t>
            </a:r>
            <a:r>
              <a:rPr kumimoji="0" lang="en-US" altLang="ja-JP" sz="4000" dirty="0" smtClean="0">
                <a:latin typeface="Comic Sans MS" pitchFamily="66" charset="0"/>
                <a:ea typeface="HGS創英角ﾎﾟｯﾌﾟ体" pitchFamily="50" charset="-128"/>
              </a:rPr>
              <a:t>We enjoyed listening to music</a:t>
            </a:r>
          </a:p>
          <a:p>
            <a:r>
              <a:rPr kumimoji="0" lang="en-US" altLang="ja-JP" sz="4000" dirty="0">
                <a:latin typeface="Comic Sans MS" pitchFamily="66" charset="0"/>
                <a:ea typeface="HGS創英角ﾎﾟｯﾌﾟ体" pitchFamily="50" charset="-128"/>
              </a:rPr>
              <a:t>l</a:t>
            </a:r>
            <a:r>
              <a:rPr kumimoji="0" lang="en-US" altLang="ja-JP" sz="4000" dirty="0" smtClean="0">
                <a:latin typeface="Comic Sans MS" pitchFamily="66" charset="0"/>
                <a:ea typeface="HGS創英角ﾎﾟｯﾌﾟ体" pitchFamily="50" charset="-128"/>
              </a:rPr>
              <a:t>ast night.</a:t>
            </a:r>
            <a:endParaRPr kumimoji="0" lang="en-US" altLang="ja-JP" sz="5400" b="1" dirty="0">
              <a:latin typeface="Comic Sans MS" pitchFamily="66" charset="0"/>
            </a:endParaRPr>
          </a:p>
          <a:p>
            <a:endParaRPr kumimoji="0" lang="en-US" altLang="ja-JP" sz="2800" b="1" dirty="0">
              <a:solidFill>
                <a:srgbClr val="FF0000"/>
              </a:solidFill>
              <a:latin typeface="Times New Roman" pitchFamily="18" charset="0"/>
            </a:endParaRPr>
          </a:p>
          <a:p>
            <a:r>
              <a:rPr kumimoji="0" lang="en-US" altLang="ja-JP" sz="2800" b="1" dirty="0">
                <a:solidFill>
                  <a:srgbClr val="FF0000"/>
                </a:solidFill>
                <a:latin typeface="Times New Roman" pitchFamily="18" charset="0"/>
              </a:rPr>
              <a:t>ANSWER:</a:t>
            </a:r>
          </a:p>
          <a:p>
            <a:r>
              <a:rPr kumimoji="0" lang="ja-JP" altLang="en-US" sz="2800" b="1" dirty="0">
                <a:solidFill>
                  <a:srgbClr val="FF0000"/>
                </a:solidFill>
                <a:latin typeface="Times New Roman" pitchFamily="18" charset="0"/>
              </a:rPr>
              <a:t>　</a:t>
            </a:r>
            <a:r>
              <a:rPr kumimoji="0" lang="ja-JP" altLang="en-US" sz="4000" dirty="0" smtClean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僕たちは昨夜</a:t>
            </a:r>
            <a:r>
              <a:rPr kumimoji="0" lang="en-US" altLang="ja-JP" sz="4000" dirty="0" smtClean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､</a:t>
            </a:r>
            <a:r>
              <a:rPr kumimoji="0" lang="ja-JP" altLang="en-US" sz="4000" dirty="0" smtClean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音楽を聴くことを楽しみました。</a:t>
            </a:r>
            <a:endParaRPr kumimoji="0" lang="en-US" altLang="ja-JP" sz="4000" dirty="0">
              <a:latin typeface="Times New Roman" pitchFamily="18" charset="0"/>
            </a:endParaRPr>
          </a:p>
        </p:txBody>
      </p:sp>
      <p:pic>
        <p:nvPicPr>
          <p:cNvPr id="7" name="Picture 2" descr="http://r01.isearch.c.yimg.jp/image?id=536c9cea883364be3ce0197a6360d41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934200" y="5562600"/>
            <a:ext cx="1447800" cy="1090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92163"/>
          </a:xfrm>
        </p:spPr>
        <p:txBody>
          <a:bodyPr/>
          <a:lstStyle/>
          <a:p>
            <a:pPr eaLnBrk="1" hangingPunct="1"/>
            <a:r>
              <a:rPr lang="en-US" altLang="ja-JP" smtClean="0">
                <a:ea typeface="ＭＳ Ｐゴシック" charset="-128"/>
              </a:rPr>
              <a:t>Topic 4 – 20 Points</a:t>
            </a:r>
          </a:p>
        </p:txBody>
      </p:sp>
      <p:sp>
        <p:nvSpPr>
          <p:cNvPr id="4" name="Left Arrow 3">
            <a:hlinkClick r:id="rId3" action="ppaction://hlinksldjump"/>
          </p:cNvPr>
          <p:cNvSpPr/>
          <p:nvPr/>
        </p:nvSpPr>
        <p:spPr bwMode="auto">
          <a:xfrm>
            <a:off x="914400" y="5638800"/>
            <a:ext cx="990600" cy="609600"/>
          </a:xfrm>
          <a:prstGeom prst="leftArrow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 eaLnBrk="0" hangingPunct="0">
              <a:defRPr/>
            </a:pPr>
            <a:endParaRPr kumimoji="0" lang="ja-JP" altLang="ja-JP" dirty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6" name="TextBox 4"/>
          <p:cNvSpPr txBox="1">
            <a:spLocks noChangeArrowheads="1"/>
          </p:cNvSpPr>
          <p:nvPr/>
        </p:nvSpPr>
        <p:spPr bwMode="auto">
          <a:xfrm>
            <a:off x="838200" y="1371600"/>
            <a:ext cx="7772400" cy="4031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en-US" altLang="ja-JP" sz="2800" b="1" dirty="0">
                <a:solidFill>
                  <a:srgbClr val="FF0000"/>
                </a:solidFill>
                <a:latin typeface="Times New Roman" pitchFamily="18" charset="0"/>
              </a:rPr>
              <a:t>QUESTION:</a:t>
            </a:r>
          </a:p>
          <a:p>
            <a:r>
              <a:rPr kumimoji="0" lang="en-US" altLang="ja-JP" sz="4500" dirty="0">
                <a:latin typeface="Comic Sans MS" pitchFamily="66" charset="0"/>
                <a:ea typeface="HGS創英角ﾎﾟｯﾌﾟ体" pitchFamily="50" charset="-128"/>
              </a:rPr>
              <a:t> L</a:t>
            </a:r>
            <a:r>
              <a:rPr kumimoji="0" lang="en-US" altLang="ja-JP" sz="4500" dirty="0" smtClean="0">
                <a:latin typeface="Comic Sans MS" pitchFamily="66" charset="0"/>
                <a:ea typeface="HGS創英角ﾎﾟｯﾌﾟ体" pitchFamily="50" charset="-128"/>
              </a:rPr>
              <a:t>aughter is good for your health.</a:t>
            </a:r>
            <a:endParaRPr kumimoji="0" lang="en-US" altLang="ja-JP" sz="3600" dirty="0">
              <a:latin typeface="Comic Sans MS" pitchFamily="66" charset="0"/>
              <a:ea typeface="HGS創英角ﾎﾟｯﾌﾟ体" pitchFamily="50" charset="-128"/>
            </a:endParaRPr>
          </a:p>
          <a:p>
            <a:endParaRPr kumimoji="0" lang="en-US" altLang="ja-JP" sz="2800" b="1" dirty="0">
              <a:solidFill>
                <a:srgbClr val="FF0000"/>
              </a:solidFill>
              <a:latin typeface="Times New Roman" pitchFamily="18" charset="0"/>
            </a:endParaRPr>
          </a:p>
          <a:p>
            <a:r>
              <a:rPr kumimoji="0" lang="en-US" altLang="ja-JP" sz="2800" b="1" dirty="0">
                <a:solidFill>
                  <a:srgbClr val="FF0000"/>
                </a:solidFill>
                <a:latin typeface="Times New Roman" pitchFamily="18" charset="0"/>
              </a:rPr>
              <a:t>ANSWER:</a:t>
            </a:r>
          </a:p>
          <a:p>
            <a:r>
              <a:rPr kumimoji="0" lang="ja-JP" altLang="en-US" sz="2800" b="1" dirty="0">
                <a:solidFill>
                  <a:srgbClr val="FF0000"/>
                </a:solidFill>
                <a:latin typeface="Times New Roman" pitchFamily="18" charset="0"/>
              </a:rPr>
              <a:t>　</a:t>
            </a:r>
            <a:r>
              <a:rPr kumimoji="0" lang="ja-JP" altLang="en-US" sz="4000" dirty="0" smtClean="0">
                <a:latin typeface="HG創英角ﾎﾟｯﾌﾟ体" pitchFamily="49" charset="-128"/>
                <a:ea typeface="HG創英角ﾎﾟｯﾌﾟ体" pitchFamily="49" charset="-128"/>
              </a:rPr>
              <a:t>笑いはあなたの健康にいいよ。</a:t>
            </a:r>
            <a:r>
              <a:rPr kumimoji="0" lang="ja-JP" altLang="en-US" sz="4200" b="1" dirty="0">
                <a:latin typeface="Comic Sans MS" pitchFamily="66" charset="0"/>
              </a:rPr>
              <a:t>　</a:t>
            </a:r>
            <a:endParaRPr kumimoji="0" lang="en-US" altLang="ja-JP" sz="4200" b="1" dirty="0">
              <a:latin typeface="Comic Sans MS" pitchFamily="66" charset="0"/>
            </a:endParaRPr>
          </a:p>
          <a:p>
            <a:endParaRPr kumimoji="0" lang="en-US" altLang="ja-JP" sz="4000" dirty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正方形/長方形 5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FC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kumimoji="0" lang="ja-JP" altLang="en-US">
              <a:latin typeface="Times New Roman" pitchFamily="18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04800" y="228600"/>
          <a:ext cx="8458200" cy="6050281"/>
        </p:xfrm>
        <a:graphic>
          <a:graphicData uri="http://schemas.openxmlformats.org/drawingml/2006/table">
            <a:tbl>
              <a:tblPr/>
              <a:tblGrid>
                <a:gridCol w="1691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849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983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916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916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29377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2400" b="1" i="0" u="none" strike="noStrike" cap="none" spc="0" normalizeH="0" baseline="0" dirty="0" smtClean="0">
                          <a:ln w="18415" cmpd="sng">
                            <a:solidFill>
                              <a:srgbClr val="FFFFFF"/>
                            </a:solidFill>
                            <a:prstDash val="solid"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itchFamily="66" charset="0"/>
                          <a:ea typeface="ＭＳ Ｐゴシック" pitchFamily="50" charset="-128"/>
                          <a:cs typeface="Arial" pitchFamily="34" charset="0"/>
                        </a:rPr>
                        <a:t>Spelling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2400" b="1" i="0" u="none" strike="noStrike" cap="none" spc="0" normalizeH="0" baseline="0" dirty="0" smtClean="0">
                          <a:ln w="18415" cmpd="sng">
                            <a:solidFill>
                              <a:srgbClr val="FFFFFF"/>
                            </a:solidFill>
                            <a:prstDash val="solid"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itchFamily="66" charset="0"/>
                          <a:ea typeface="ＭＳ Ｐゴシック" pitchFamily="50" charset="-128"/>
                          <a:cs typeface="Arial" pitchFamily="34" charset="0"/>
                        </a:rPr>
                        <a:t>Scramble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ja-JP" sz="2400" b="1" i="0" u="none" strike="noStrike" cap="none" spc="0" normalizeH="0" baseline="0" dirty="0" smtClean="0">
                          <a:ln w="18415" cmpd="sng">
                            <a:solidFill>
                              <a:srgbClr val="FFFFFF"/>
                            </a:solidFill>
                            <a:prstDash val="solid"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itchFamily="66" charset="0"/>
                          <a:ea typeface="ＭＳ Ｐゴシック" pitchFamily="50" charset="-128"/>
                          <a:cs typeface="Arial" pitchFamily="34" charset="0"/>
                        </a:rPr>
                        <a:t>Japanese into English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2400" b="1" i="0" u="none" strike="noStrike" cap="none" spc="0" normalizeH="0" baseline="0" dirty="0" smtClean="0">
                          <a:ln w="18415" cmpd="sng">
                            <a:solidFill>
                              <a:srgbClr val="FFFFFF"/>
                            </a:solidFill>
                            <a:prstDash val="solid"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itchFamily="66" charset="0"/>
                          <a:ea typeface="ＭＳ Ｐゴシック" pitchFamily="50" charset="-128"/>
                          <a:cs typeface="Arial" pitchFamily="34" charset="0"/>
                        </a:rPr>
                        <a:t>English into Japanese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2400" b="1" i="0" u="none" strike="noStrike" cap="none" spc="0" normalizeH="0" baseline="0" dirty="0" smtClean="0">
                          <a:ln w="18415" cmpd="sng">
                            <a:solidFill>
                              <a:srgbClr val="FFFFFF"/>
                            </a:solidFill>
                            <a:prstDash val="solid"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itchFamily="66" charset="0"/>
                          <a:ea typeface="ＭＳ Ｐゴシック" pitchFamily="50" charset="-128"/>
                          <a:cs typeface="Arial" pitchFamily="34" charset="0"/>
                        </a:rPr>
                        <a:t>Special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5130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5300" b="1" i="1" u="none" strike="noStrike" cap="none" spc="0" normalizeH="0" baseline="0" dirty="0" smtClean="0">
                          <a:ln w="12700">
                            <a:solidFill>
                              <a:schemeClr val="tx2">
                                <a:satMod val="155000"/>
                              </a:schemeClr>
                            </a:solidFill>
                            <a:prstDash val="solid"/>
                          </a:ln>
                          <a:solidFill>
                            <a:schemeClr val="tx1"/>
                          </a:solidFill>
                          <a:effectLst>
                            <a:outerShdw blurRad="41275" dist="20320" dir="1800000" algn="tl" rotWithShape="0">
                              <a:srgbClr val="000000">
                                <a:alpha val="40000"/>
                              </a:srgbClr>
                            </a:outerShdw>
                          </a:effectLst>
                          <a:latin typeface="Calibri" pitchFamily="34" charset="0"/>
                          <a:ea typeface="ＭＳ Ｐゴシック" pitchFamily="50" charset="-128"/>
                          <a:cs typeface="Arial" pitchFamily="34" charset="0"/>
                          <a:hlinkClick r:id="rId3" action="ppaction://hlinksldjump"/>
                        </a:rPr>
                        <a:t>10</a:t>
                      </a:r>
                      <a:endParaRPr kumimoji="0" lang="en-US" altLang="ja-JP" sz="5300" b="1" i="1" u="none" strike="noStrike" cap="none" spc="0" normalizeH="0" baseline="0" dirty="0" smtClean="0">
                        <a:ln w="12700">
                          <a:solidFill>
                            <a:schemeClr val="tx2">
                              <a:satMod val="155000"/>
                            </a:schemeClr>
                          </a:solidFill>
                          <a:prstDash val="solid"/>
                        </a:ln>
                        <a:solidFill>
                          <a:schemeClr val="tx1"/>
                        </a:solidFill>
                        <a:effectLst>
                          <a:outerShdw blurRad="41275" dist="20320" dir="1800000" algn="tl" rotWithShape="0">
                            <a:srgbClr val="000000">
                              <a:alpha val="40000"/>
                            </a:srgbClr>
                          </a:outerShdw>
                        </a:effectLst>
                        <a:latin typeface="Calibri" pitchFamily="34" charset="0"/>
                        <a:ea typeface="ＭＳ Ｐゴシック" pitchFamily="50" charset="-128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5300" b="1" i="1" u="none" strike="noStrike" cap="none" spc="0" normalizeH="0" baseline="0" dirty="0" smtClean="0">
                          <a:ln w="12700">
                            <a:solidFill>
                              <a:schemeClr val="tx2">
                                <a:satMod val="155000"/>
                              </a:schemeClr>
                            </a:solidFill>
                            <a:prstDash val="solid"/>
                          </a:ln>
                          <a:solidFill>
                            <a:schemeClr val="tx1"/>
                          </a:solidFill>
                          <a:effectLst>
                            <a:outerShdw blurRad="41275" dist="20320" dir="1800000" algn="tl" rotWithShape="0">
                              <a:srgbClr val="000000">
                                <a:alpha val="40000"/>
                              </a:srgbClr>
                            </a:outerShdw>
                          </a:effectLst>
                          <a:latin typeface="Calibri" pitchFamily="34" charset="0"/>
                          <a:ea typeface="ＭＳ Ｐゴシック" pitchFamily="50" charset="-128"/>
                          <a:cs typeface="Arial" pitchFamily="34" charset="0"/>
                          <a:hlinkClick r:id="rId4" action="ppaction://hlinksldjump"/>
                        </a:rPr>
                        <a:t>10</a:t>
                      </a:r>
                      <a:endParaRPr kumimoji="0" lang="en-US" altLang="ja-JP" sz="5300" b="1" i="1" u="none" strike="noStrike" cap="none" spc="0" normalizeH="0" baseline="0" dirty="0" smtClean="0">
                        <a:ln w="12700">
                          <a:solidFill>
                            <a:schemeClr val="tx2">
                              <a:satMod val="155000"/>
                            </a:schemeClr>
                          </a:solidFill>
                          <a:prstDash val="solid"/>
                        </a:ln>
                        <a:solidFill>
                          <a:schemeClr val="tx1"/>
                        </a:solidFill>
                        <a:effectLst>
                          <a:outerShdw blurRad="41275" dist="20320" dir="1800000" algn="tl" rotWithShape="0">
                            <a:srgbClr val="000000">
                              <a:alpha val="40000"/>
                            </a:srgbClr>
                          </a:outerShdw>
                        </a:effectLst>
                        <a:latin typeface="Calibri" pitchFamily="34" charset="0"/>
                        <a:ea typeface="ＭＳ Ｐゴシック" pitchFamily="50" charset="-128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5300" b="1" i="1" u="none" strike="noStrike" cap="none" spc="0" normalizeH="0" baseline="0" dirty="0" smtClean="0">
                          <a:ln w="12700">
                            <a:solidFill>
                              <a:schemeClr val="tx2">
                                <a:satMod val="155000"/>
                              </a:schemeClr>
                            </a:solidFill>
                            <a:prstDash val="solid"/>
                          </a:ln>
                          <a:solidFill>
                            <a:schemeClr val="tx1"/>
                          </a:solidFill>
                          <a:effectLst>
                            <a:outerShdw blurRad="41275" dist="20320" dir="1800000" algn="tl" rotWithShape="0">
                              <a:srgbClr val="000000">
                                <a:alpha val="40000"/>
                              </a:srgbClr>
                            </a:outerShdw>
                          </a:effectLst>
                          <a:latin typeface="Calibri" pitchFamily="34" charset="0"/>
                          <a:ea typeface="ＭＳ Ｐゴシック" pitchFamily="50" charset="-128"/>
                          <a:cs typeface="Arial" pitchFamily="34" charset="0"/>
                          <a:hlinkClick r:id="rId5" action="ppaction://hlinksldjump"/>
                        </a:rPr>
                        <a:t>10</a:t>
                      </a:r>
                      <a:endParaRPr kumimoji="0" lang="en-US" altLang="ja-JP" sz="5300" b="1" i="1" u="none" strike="noStrike" cap="none" spc="0" normalizeH="0" baseline="0" dirty="0" smtClean="0">
                        <a:ln w="12700">
                          <a:solidFill>
                            <a:schemeClr val="tx2">
                              <a:satMod val="155000"/>
                            </a:schemeClr>
                          </a:solidFill>
                          <a:prstDash val="solid"/>
                        </a:ln>
                        <a:solidFill>
                          <a:schemeClr val="tx1"/>
                        </a:solidFill>
                        <a:effectLst>
                          <a:outerShdw blurRad="41275" dist="20320" dir="1800000" algn="tl" rotWithShape="0">
                            <a:srgbClr val="000000">
                              <a:alpha val="40000"/>
                            </a:srgbClr>
                          </a:outerShdw>
                        </a:effectLst>
                        <a:latin typeface="Calibri" pitchFamily="34" charset="0"/>
                        <a:ea typeface="ＭＳ Ｐゴシック" pitchFamily="50" charset="-128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5300" b="1" i="1" u="none" strike="noStrike" cap="none" spc="0" normalizeH="0" baseline="0" dirty="0" smtClean="0">
                          <a:ln w="12700">
                            <a:solidFill>
                              <a:schemeClr val="tx2">
                                <a:satMod val="155000"/>
                              </a:schemeClr>
                            </a:solidFill>
                            <a:prstDash val="solid"/>
                          </a:ln>
                          <a:solidFill>
                            <a:schemeClr val="tx1"/>
                          </a:solidFill>
                          <a:effectLst>
                            <a:outerShdw blurRad="41275" dist="20320" dir="1800000" algn="tl" rotWithShape="0">
                              <a:srgbClr val="000000">
                                <a:alpha val="40000"/>
                              </a:srgbClr>
                            </a:outerShdw>
                          </a:effectLst>
                          <a:latin typeface="Calibri" pitchFamily="34" charset="0"/>
                          <a:ea typeface="ＭＳ Ｐゴシック" pitchFamily="50" charset="-128"/>
                          <a:cs typeface="Arial" pitchFamily="34" charset="0"/>
                          <a:hlinkClick r:id="rId6" action="ppaction://hlinksldjump"/>
                        </a:rPr>
                        <a:t>10</a:t>
                      </a:r>
                      <a:endParaRPr kumimoji="0" lang="en-US" altLang="ja-JP" sz="5300" b="1" i="1" u="none" strike="noStrike" cap="none" spc="0" normalizeH="0" baseline="0" dirty="0" smtClean="0">
                        <a:ln w="12700">
                          <a:solidFill>
                            <a:schemeClr val="tx2">
                              <a:satMod val="155000"/>
                            </a:schemeClr>
                          </a:solidFill>
                          <a:prstDash val="solid"/>
                        </a:ln>
                        <a:solidFill>
                          <a:schemeClr val="tx1"/>
                        </a:solidFill>
                        <a:effectLst>
                          <a:outerShdw blurRad="41275" dist="20320" dir="1800000" algn="tl" rotWithShape="0">
                            <a:srgbClr val="000000">
                              <a:alpha val="40000"/>
                            </a:srgbClr>
                          </a:outerShdw>
                        </a:effectLst>
                        <a:latin typeface="Calibri" pitchFamily="34" charset="0"/>
                        <a:ea typeface="ＭＳ Ｐゴシック" pitchFamily="50" charset="-128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5300" b="1" i="1" u="none" strike="noStrike" cap="none" spc="0" normalizeH="0" baseline="0" dirty="0" smtClean="0">
                          <a:ln w="12700">
                            <a:solidFill>
                              <a:schemeClr val="tx2">
                                <a:satMod val="155000"/>
                              </a:schemeClr>
                            </a:solidFill>
                            <a:prstDash val="solid"/>
                          </a:ln>
                          <a:solidFill>
                            <a:schemeClr val="tx1"/>
                          </a:solidFill>
                          <a:effectLst>
                            <a:outerShdw blurRad="41275" dist="20320" dir="1800000" algn="tl" rotWithShape="0">
                              <a:srgbClr val="000000">
                                <a:alpha val="40000"/>
                              </a:srgbClr>
                            </a:outerShdw>
                          </a:effectLst>
                          <a:latin typeface="Calibri" pitchFamily="34" charset="0"/>
                          <a:ea typeface="ＭＳ Ｐゴシック" pitchFamily="50" charset="-128"/>
                          <a:cs typeface="Arial" pitchFamily="34" charset="0"/>
                          <a:hlinkClick r:id="rId7" action="ppaction://hlinksldjump"/>
                        </a:rPr>
                        <a:t>10</a:t>
                      </a:r>
                      <a:endParaRPr kumimoji="0" lang="en-US" altLang="ja-JP" sz="5300" b="1" i="1" u="none" strike="noStrike" cap="none" spc="0" normalizeH="0" baseline="0" dirty="0" smtClean="0">
                        <a:ln w="12700">
                          <a:solidFill>
                            <a:schemeClr val="tx2">
                              <a:satMod val="155000"/>
                            </a:schemeClr>
                          </a:solidFill>
                          <a:prstDash val="solid"/>
                        </a:ln>
                        <a:solidFill>
                          <a:schemeClr val="tx1"/>
                        </a:solidFill>
                        <a:effectLst>
                          <a:outerShdw blurRad="41275" dist="20320" dir="1800000" algn="tl" rotWithShape="0">
                            <a:srgbClr val="000000">
                              <a:alpha val="40000"/>
                            </a:srgbClr>
                          </a:outerShdw>
                        </a:effectLst>
                        <a:latin typeface="Calibri" pitchFamily="34" charset="0"/>
                        <a:ea typeface="ＭＳ Ｐゴシック" pitchFamily="50" charset="-128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5130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5300" b="1" i="1" u="none" strike="noStrike" cap="none" spc="0" normalizeH="0" baseline="0" dirty="0" smtClean="0">
                          <a:ln w="12700">
                            <a:solidFill>
                              <a:schemeClr val="tx2">
                                <a:satMod val="155000"/>
                              </a:schemeClr>
                            </a:solidFill>
                            <a:prstDash val="solid"/>
                          </a:ln>
                          <a:solidFill>
                            <a:schemeClr val="tx1"/>
                          </a:solidFill>
                          <a:effectLst>
                            <a:outerShdw blurRad="41275" dist="20320" dir="1800000" algn="tl" rotWithShape="0">
                              <a:srgbClr val="000000">
                                <a:alpha val="40000"/>
                              </a:srgbClr>
                            </a:outerShdw>
                          </a:effectLst>
                          <a:latin typeface="Calibri" pitchFamily="34" charset="0"/>
                          <a:ea typeface="ＭＳ Ｐゴシック" pitchFamily="50" charset="-128"/>
                          <a:cs typeface="Arial" pitchFamily="34" charset="0"/>
                          <a:hlinkClick r:id="rId8" action="ppaction://hlinksldjump"/>
                        </a:rPr>
                        <a:t>20</a:t>
                      </a:r>
                      <a:endParaRPr kumimoji="0" lang="en-US" altLang="ja-JP" sz="5300" b="1" i="1" u="none" strike="noStrike" cap="none" spc="0" normalizeH="0" baseline="0" dirty="0" smtClean="0">
                        <a:ln w="12700">
                          <a:solidFill>
                            <a:schemeClr val="tx2">
                              <a:satMod val="155000"/>
                            </a:schemeClr>
                          </a:solidFill>
                          <a:prstDash val="solid"/>
                        </a:ln>
                        <a:solidFill>
                          <a:schemeClr val="tx1"/>
                        </a:solidFill>
                        <a:effectLst>
                          <a:outerShdw blurRad="41275" dist="20320" dir="1800000" algn="tl" rotWithShape="0">
                            <a:srgbClr val="000000">
                              <a:alpha val="40000"/>
                            </a:srgbClr>
                          </a:outerShdw>
                        </a:effectLst>
                        <a:latin typeface="Calibri" pitchFamily="34" charset="0"/>
                        <a:ea typeface="ＭＳ Ｐゴシック" pitchFamily="50" charset="-128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5300" b="1" i="1" u="none" strike="noStrike" cap="none" spc="0" normalizeH="0" baseline="0" dirty="0" smtClean="0">
                          <a:ln w="12700">
                            <a:solidFill>
                              <a:schemeClr val="tx2">
                                <a:satMod val="155000"/>
                              </a:schemeClr>
                            </a:solidFill>
                            <a:prstDash val="solid"/>
                          </a:ln>
                          <a:solidFill>
                            <a:schemeClr val="tx1"/>
                          </a:solidFill>
                          <a:effectLst>
                            <a:outerShdw blurRad="41275" dist="20320" dir="1800000" algn="tl" rotWithShape="0">
                              <a:srgbClr val="000000">
                                <a:alpha val="40000"/>
                              </a:srgbClr>
                            </a:outerShdw>
                          </a:effectLst>
                          <a:latin typeface="Calibri" pitchFamily="34" charset="0"/>
                          <a:ea typeface="ＭＳ Ｐゴシック" pitchFamily="50" charset="-128"/>
                          <a:cs typeface="Arial" pitchFamily="34" charset="0"/>
                          <a:hlinkClick r:id="rId9" action="ppaction://hlinksldjump"/>
                        </a:rPr>
                        <a:t>20</a:t>
                      </a:r>
                      <a:endParaRPr kumimoji="0" lang="en-US" altLang="ja-JP" sz="5300" b="1" i="1" u="none" strike="noStrike" cap="none" spc="0" normalizeH="0" baseline="0" dirty="0" smtClean="0">
                        <a:ln w="12700">
                          <a:solidFill>
                            <a:schemeClr val="tx2">
                              <a:satMod val="155000"/>
                            </a:schemeClr>
                          </a:solidFill>
                          <a:prstDash val="solid"/>
                        </a:ln>
                        <a:solidFill>
                          <a:schemeClr val="tx1"/>
                        </a:solidFill>
                        <a:effectLst>
                          <a:outerShdw blurRad="41275" dist="20320" dir="1800000" algn="tl" rotWithShape="0">
                            <a:srgbClr val="000000">
                              <a:alpha val="40000"/>
                            </a:srgbClr>
                          </a:outerShdw>
                        </a:effectLst>
                        <a:latin typeface="Calibri" pitchFamily="34" charset="0"/>
                        <a:ea typeface="ＭＳ Ｐゴシック" pitchFamily="50" charset="-128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5300" b="1" i="1" u="none" strike="noStrike" cap="none" spc="0" normalizeH="0" baseline="0" dirty="0" smtClean="0">
                          <a:ln w="12700">
                            <a:solidFill>
                              <a:schemeClr val="tx2">
                                <a:satMod val="155000"/>
                              </a:schemeClr>
                            </a:solidFill>
                            <a:prstDash val="solid"/>
                          </a:ln>
                          <a:solidFill>
                            <a:schemeClr val="tx1"/>
                          </a:solidFill>
                          <a:effectLst>
                            <a:outerShdw blurRad="41275" dist="20320" dir="1800000" algn="tl" rotWithShape="0">
                              <a:srgbClr val="000000">
                                <a:alpha val="40000"/>
                              </a:srgbClr>
                            </a:outerShdw>
                          </a:effectLst>
                          <a:latin typeface="Calibri" pitchFamily="34" charset="0"/>
                          <a:ea typeface="ＭＳ Ｐゴシック" pitchFamily="50" charset="-128"/>
                          <a:cs typeface="Arial" pitchFamily="34" charset="0"/>
                          <a:hlinkClick r:id="rId10" action="ppaction://hlinksldjump"/>
                        </a:rPr>
                        <a:t>20</a:t>
                      </a:r>
                      <a:endParaRPr kumimoji="0" lang="en-US" altLang="ja-JP" sz="5300" b="1" i="1" u="none" strike="noStrike" cap="none" spc="0" normalizeH="0" baseline="0" dirty="0" smtClean="0">
                        <a:ln w="12700">
                          <a:solidFill>
                            <a:schemeClr val="tx2">
                              <a:satMod val="155000"/>
                            </a:schemeClr>
                          </a:solidFill>
                          <a:prstDash val="solid"/>
                        </a:ln>
                        <a:solidFill>
                          <a:schemeClr val="tx1"/>
                        </a:solidFill>
                        <a:effectLst>
                          <a:outerShdw blurRad="41275" dist="20320" dir="1800000" algn="tl" rotWithShape="0">
                            <a:srgbClr val="000000">
                              <a:alpha val="40000"/>
                            </a:srgbClr>
                          </a:outerShdw>
                        </a:effectLst>
                        <a:latin typeface="Calibri" pitchFamily="34" charset="0"/>
                        <a:ea typeface="ＭＳ Ｐゴシック" pitchFamily="50" charset="-128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5300" b="1" i="1" u="none" strike="noStrike" cap="none" spc="0" normalizeH="0" baseline="0" dirty="0" smtClean="0">
                          <a:ln w="12700">
                            <a:solidFill>
                              <a:schemeClr val="tx2">
                                <a:satMod val="155000"/>
                              </a:schemeClr>
                            </a:solidFill>
                            <a:prstDash val="solid"/>
                          </a:ln>
                          <a:solidFill>
                            <a:schemeClr val="tx1"/>
                          </a:solidFill>
                          <a:effectLst>
                            <a:outerShdw blurRad="41275" dist="20320" dir="1800000" algn="tl" rotWithShape="0">
                              <a:srgbClr val="000000">
                                <a:alpha val="40000"/>
                              </a:srgbClr>
                            </a:outerShdw>
                          </a:effectLst>
                          <a:latin typeface="Calibri" pitchFamily="34" charset="0"/>
                          <a:ea typeface="ＭＳ Ｐゴシック" pitchFamily="50" charset="-128"/>
                          <a:cs typeface="Arial" pitchFamily="34" charset="0"/>
                          <a:hlinkClick r:id="rId11" action="ppaction://hlinksldjump"/>
                        </a:rPr>
                        <a:t>20</a:t>
                      </a:r>
                      <a:endParaRPr kumimoji="0" lang="en-US" altLang="ja-JP" sz="5300" b="1" i="1" u="none" strike="noStrike" cap="none" spc="0" normalizeH="0" baseline="0" dirty="0" smtClean="0">
                        <a:ln w="12700">
                          <a:solidFill>
                            <a:schemeClr val="tx2">
                              <a:satMod val="155000"/>
                            </a:schemeClr>
                          </a:solidFill>
                          <a:prstDash val="solid"/>
                        </a:ln>
                        <a:solidFill>
                          <a:schemeClr val="tx1"/>
                        </a:solidFill>
                        <a:effectLst>
                          <a:outerShdw blurRad="41275" dist="20320" dir="1800000" algn="tl" rotWithShape="0">
                            <a:srgbClr val="000000">
                              <a:alpha val="40000"/>
                            </a:srgbClr>
                          </a:outerShdw>
                        </a:effectLst>
                        <a:latin typeface="Calibri" pitchFamily="34" charset="0"/>
                        <a:ea typeface="ＭＳ Ｐゴシック" pitchFamily="50" charset="-128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5300" b="1" i="1" u="none" strike="noStrike" cap="none" spc="0" normalizeH="0" baseline="0" dirty="0" smtClean="0">
                          <a:ln w="12700">
                            <a:solidFill>
                              <a:schemeClr val="tx2">
                                <a:satMod val="155000"/>
                              </a:schemeClr>
                            </a:solidFill>
                            <a:prstDash val="solid"/>
                          </a:ln>
                          <a:solidFill>
                            <a:schemeClr val="tx1"/>
                          </a:solidFill>
                          <a:effectLst>
                            <a:outerShdw blurRad="41275" dist="20320" dir="1800000" algn="tl" rotWithShape="0">
                              <a:srgbClr val="000000">
                                <a:alpha val="40000"/>
                              </a:srgbClr>
                            </a:outerShdw>
                          </a:effectLst>
                          <a:latin typeface="Calibri" pitchFamily="34" charset="0"/>
                          <a:ea typeface="ＭＳ Ｐゴシック" pitchFamily="50" charset="-128"/>
                          <a:cs typeface="Arial" pitchFamily="34" charset="0"/>
                          <a:hlinkClick r:id="rId12" action="ppaction://hlinksldjump"/>
                        </a:rPr>
                        <a:t>20</a:t>
                      </a:r>
                      <a:endParaRPr kumimoji="0" lang="en-US" altLang="ja-JP" sz="5300" b="1" i="1" u="none" strike="noStrike" cap="none" spc="0" normalizeH="0" baseline="0" dirty="0" smtClean="0">
                        <a:ln w="12700">
                          <a:solidFill>
                            <a:schemeClr val="tx2">
                              <a:satMod val="155000"/>
                            </a:schemeClr>
                          </a:solidFill>
                          <a:prstDash val="solid"/>
                        </a:ln>
                        <a:solidFill>
                          <a:schemeClr val="tx1"/>
                        </a:solidFill>
                        <a:effectLst>
                          <a:outerShdw blurRad="41275" dist="20320" dir="1800000" algn="tl" rotWithShape="0">
                            <a:srgbClr val="000000">
                              <a:alpha val="40000"/>
                            </a:srgbClr>
                          </a:outerShdw>
                        </a:effectLst>
                        <a:latin typeface="Calibri" pitchFamily="34" charset="0"/>
                        <a:ea typeface="ＭＳ Ｐゴシック" pitchFamily="50" charset="-128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5130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5300" b="1" i="1" u="none" strike="noStrike" cap="none" spc="0" normalizeH="0" baseline="0" dirty="0" smtClean="0">
                          <a:ln w="12700">
                            <a:solidFill>
                              <a:schemeClr val="tx2">
                                <a:satMod val="155000"/>
                              </a:schemeClr>
                            </a:solidFill>
                            <a:prstDash val="solid"/>
                          </a:ln>
                          <a:solidFill>
                            <a:schemeClr val="tx1"/>
                          </a:solidFill>
                          <a:effectLst>
                            <a:outerShdw blurRad="41275" dist="20320" dir="1800000" algn="tl" rotWithShape="0">
                              <a:srgbClr val="000000">
                                <a:alpha val="40000"/>
                              </a:srgbClr>
                            </a:outerShdw>
                          </a:effectLst>
                          <a:latin typeface="Calibri" pitchFamily="34" charset="0"/>
                          <a:ea typeface="ＭＳ Ｐゴシック" pitchFamily="50" charset="-128"/>
                          <a:cs typeface="Arial" pitchFamily="34" charset="0"/>
                          <a:hlinkClick r:id="rId13" action="ppaction://hlinksldjump"/>
                        </a:rPr>
                        <a:t>30</a:t>
                      </a:r>
                      <a:endParaRPr kumimoji="0" lang="en-US" altLang="ja-JP" sz="5300" b="1" i="1" u="none" strike="noStrike" cap="none" spc="0" normalizeH="0" baseline="0" dirty="0" smtClean="0">
                        <a:ln w="12700">
                          <a:solidFill>
                            <a:schemeClr val="tx2">
                              <a:satMod val="155000"/>
                            </a:schemeClr>
                          </a:solidFill>
                          <a:prstDash val="solid"/>
                        </a:ln>
                        <a:solidFill>
                          <a:schemeClr val="tx1"/>
                        </a:solidFill>
                        <a:effectLst>
                          <a:outerShdw blurRad="41275" dist="20320" dir="1800000" algn="tl" rotWithShape="0">
                            <a:srgbClr val="000000">
                              <a:alpha val="40000"/>
                            </a:srgbClr>
                          </a:outerShdw>
                        </a:effectLst>
                        <a:latin typeface="Calibri" pitchFamily="34" charset="0"/>
                        <a:ea typeface="ＭＳ Ｐゴシック" pitchFamily="50" charset="-128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5300" b="1" i="1" u="none" strike="noStrike" cap="none" spc="0" normalizeH="0" baseline="0" dirty="0" smtClean="0">
                          <a:ln w="12700">
                            <a:solidFill>
                              <a:schemeClr val="tx2">
                                <a:satMod val="155000"/>
                              </a:schemeClr>
                            </a:solidFill>
                            <a:prstDash val="solid"/>
                          </a:ln>
                          <a:solidFill>
                            <a:schemeClr val="tx1"/>
                          </a:solidFill>
                          <a:effectLst>
                            <a:outerShdw blurRad="41275" dist="20320" dir="1800000" algn="tl" rotWithShape="0">
                              <a:srgbClr val="000000">
                                <a:alpha val="40000"/>
                              </a:srgbClr>
                            </a:outerShdw>
                          </a:effectLst>
                          <a:latin typeface="Calibri" pitchFamily="34" charset="0"/>
                          <a:ea typeface="ＭＳ Ｐゴシック" pitchFamily="50" charset="-128"/>
                          <a:cs typeface="Arial" pitchFamily="34" charset="0"/>
                          <a:hlinkClick r:id="rId14" action="ppaction://hlinksldjump"/>
                        </a:rPr>
                        <a:t>30</a:t>
                      </a:r>
                      <a:endParaRPr kumimoji="0" lang="en-US" altLang="ja-JP" sz="5300" b="1" i="1" u="none" strike="noStrike" cap="none" spc="0" normalizeH="0" baseline="0" dirty="0" smtClean="0">
                        <a:ln w="12700">
                          <a:solidFill>
                            <a:schemeClr val="tx2">
                              <a:satMod val="155000"/>
                            </a:schemeClr>
                          </a:solidFill>
                          <a:prstDash val="solid"/>
                        </a:ln>
                        <a:solidFill>
                          <a:schemeClr val="tx1"/>
                        </a:solidFill>
                        <a:effectLst>
                          <a:outerShdw blurRad="41275" dist="20320" dir="1800000" algn="tl" rotWithShape="0">
                            <a:srgbClr val="000000">
                              <a:alpha val="40000"/>
                            </a:srgbClr>
                          </a:outerShdw>
                        </a:effectLst>
                        <a:latin typeface="Calibri" pitchFamily="34" charset="0"/>
                        <a:ea typeface="ＭＳ Ｐゴシック" pitchFamily="50" charset="-128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5300" b="1" i="1" u="none" strike="noStrike" cap="none" spc="0" normalizeH="0" baseline="0" dirty="0" smtClean="0">
                          <a:ln w="12700">
                            <a:solidFill>
                              <a:schemeClr val="tx2">
                                <a:satMod val="155000"/>
                              </a:schemeClr>
                            </a:solidFill>
                            <a:prstDash val="solid"/>
                          </a:ln>
                          <a:solidFill>
                            <a:schemeClr val="tx1"/>
                          </a:solidFill>
                          <a:effectLst>
                            <a:outerShdw blurRad="41275" dist="20320" dir="1800000" algn="tl" rotWithShape="0">
                              <a:srgbClr val="000000">
                                <a:alpha val="40000"/>
                              </a:srgbClr>
                            </a:outerShdw>
                          </a:effectLst>
                          <a:latin typeface="Calibri" pitchFamily="34" charset="0"/>
                          <a:ea typeface="ＭＳ Ｐゴシック" pitchFamily="50" charset="-128"/>
                          <a:cs typeface="Arial" pitchFamily="34" charset="0"/>
                          <a:hlinkClick r:id="rId15" action="ppaction://hlinksldjump"/>
                        </a:rPr>
                        <a:t>30</a:t>
                      </a:r>
                      <a:endParaRPr kumimoji="0" lang="en-US" altLang="ja-JP" sz="5300" b="1" i="1" u="none" strike="noStrike" cap="none" spc="0" normalizeH="0" baseline="0" dirty="0" smtClean="0">
                        <a:ln w="12700">
                          <a:solidFill>
                            <a:schemeClr val="tx2">
                              <a:satMod val="155000"/>
                            </a:schemeClr>
                          </a:solidFill>
                          <a:prstDash val="solid"/>
                        </a:ln>
                        <a:solidFill>
                          <a:schemeClr val="tx1"/>
                        </a:solidFill>
                        <a:effectLst>
                          <a:outerShdw blurRad="41275" dist="20320" dir="1800000" algn="tl" rotWithShape="0">
                            <a:srgbClr val="000000">
                              <a:alpha val="40000"/>
                            </a:srgbClr>
                          </a:outerShdw>
                        </a:effectLst>
                        <a:latin typeface="Calibri" pitchFamily="34" charset="0"/>
                        <a:ea typeface="ＭＳ Ｐゴシック" pitchFamily="50" charset="-128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5300" b="1" i="1" u="none" strike="noStrike" cap="none" spc="0" normalizeH="0" baseline="0" dirty="0" smtClean="0">
                          <a:ln w="12700">
                            <a:solidFill>
                              <a:schemeClr val="tx2">
                                <a:satMod val="155000"/>
                              </a:schemeClr>
                            </a:solidFill>
                            <a:prstDash val="solid"/>
                          </a:ln>
                          <a:solidFill>
                            <a:schemeClr val="tx1"/>
                          </a:solidFill>
                          <a:effectLst>
                            <a:outerShdw blurRad="41275" dist="20320" dir="1800000" algn="tl" rotWithShape="0">
                              <a:srgbClr val="000000">
                                <a:alpha val="40000"/>
                              </a:srgbClr>
                            </a:outerShdw>
                          </a:effectLst>
                          <a:latin typeface="Calibri" pitchFamily="34" charset="0"/>
                          <a:ea typeface="ＭＳ Ｐゴシック" pitchFamily="50" charset="-128"/>
                          <a:cs typeface="Arial" pitchFamily="34" charset="0"/>
                          <a:hlinkClick r:id="rId16" action="ppaction://hlinksldjump"/>
                        </a:rPr>
                        <a:t>30</a:t>
                      </a:r>
                      <a:endParaRPr kumimoji="0" lang="en-US" altLang="ja-JP" sz="5300" b="1" i="1" u="none" strike="noStrike" cap="none" spc="0" normalizeH="0" baseline="0" dirty="0" smtClean="0">
                        <a:ln w="12700">
                          <a:solidFill>
                            <a:schemeClr val="tx2">
                              <a:satMod val="155000"/>
                            </a:schemeClr>
                          </a:solidFill>
                          <a:prstDash val="solid"/>
                        </a:ln>
                        <a:solidFill>
                          <a:schemeClr val="tx1"/>
                        </a:solidFill>
                        <a:effectLst>
                          <a:outerShdw blurRad="41275" dist="20320" dir="1800000" algn="tl" rotWithShape="0">
                            <a:srgbClr val="000000">
                              <a:alpha val="40000"/>
                            </a:srgbClr>
                          </a:outerShdw>
                        </a:effectLst>
                        <a:latin typeface="Calibri" pitchFamily="34" charset="0"/>
                        <a:ea typeface="ＭＳ Ｐゴシック" pitchFamily="50" charset="-128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5300" b="1" i="1" u="none" strike="noStrike" cap="none" spc="0" normalizeH="0" baseline="0" dirty="0" smtClean="0">
                          <a:ln w="12700">
                            <a:solidFill>
                              <a:schemeClr val="tx2">
                                <a:satMod val="155000"/>
                              </a:schemeClr>
                            </a:solidFill>
                            <a:prstDash val="solid"/>
                          </a:ln>
                          <a:solidFill>
                            <a:schemeClr val="tx1"/>
                          </a:solidFill>
                          <a:effectLst>
                            <a:outerShdw blurRad="41275" dist="20320" dir="1800000" algn="tl" rotWithShape="0">
                              <a:srgbClr val="000000">
                                <a:alpha val="40000"/>
                              </a:srgbClr>
                            </a:outerShdw>
                          </a:effectLst>
                          <a:latin typeface="Calibri" pitchFamily="34" charset="0"/>
                          <a:ea typeface="ＭＳ Ｐゴシック" pitchFamily="50" charset="-128"/>
                          <a:cs typeface="Arial" pitchFamily="34" charset="0"/>
                          <a:hlinkClick r:id="rId17" action="ppaction://hlinksldjump"/>
                        </a:rPr>
                        <a:t>30</a:t>
                      </a:r>
                      <a:endParaRPr kumimoji="0" lang="en-US" altLang="ja-JP" sz="5300" b="1" i="1" u="none" strike="noStrike" cap="none" spc="0" normalizeH="0" baseline="0" dirty="0" smtClean="0">
                        <a:ln w="12700">
                          <a:solidFill>
                            <a:schemeClr val="tx2">
                              <a:satMod val="155000"/>
                            </a:schemeClr>
                          </a:solidFill>
                          <a:prstDash val="solid"/>
                        </a:ln>
                        <a:solidFill>
                          <a:schemeClr val="tx1"/>
                        </a:solidFill>
                        <a:effectLst>
                          <a:outerShdw blurRad="41275" dist="20320" dir="1800000" algn="tl" rotWithShape="0">
                            <a:srgbClr val="000000">
                              <a:alpha val="40000"/>
                            </a:srgbClr>
                          </a:outerShdw>
                        </a:effectLst>
                        <a:latin typeface="Calibri" pitchFamily="34" charset="0"/>
                        <a:ea typeface="ＭＳ Ｐゴシック" pitchFamily="50" charset="-128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5130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5300" b="1" i="1" u="none" strike="noStrike" cap="none" spc="0" normalizeH="0" baseline="0" dirty="0" smtClean="0">
                          <a:ln w="12700">
                            <a:solidFill>
                              <a:schemeClr val="tx2">
                                <a:satMod val="155000"/>
                              </a:schemeClr>
                            </a:solidFill>
                            <a:prstDash val="solid"/>
                          </a:ln>
                          <a:solidFill>
                            <a:schemeClr val="tx1"/>
                          </a:solidFill>
                          <a:effectLst>
                            <a:outerShdw blurRad="41275" dist="20320" dir="1800000" algn="tl" rotWithShape="0">
                              <a:srgbClr val="000000">
                                <a:alpha val="40000"/>
                              </a:srgbClr>
                            </a:outerShdw>
                          </a:effectLst>
                          <a:latin typeface="Calibri" pitchFamily="34" charset="0"/>
                          <a:ea typeface="ＭＳ Ｐゴシック" pitchFamily="50" charset="-128"/>
                          <a:cs typeface="Arial" pitchFamily="34" charset="0"/>
                          <a:hlinkClick r:id="rId18" action="ppaction://hlinksldjump"/>
                        </a:rPr>
                        <a:t>40</a:t>
                      </a:r>
                      <a:endParaRPr kumimoji="0" lang="en-US" altLang="ja-JP" sz="5300" b="1" i="1" u="none" strike="noStrike" cap="none" spc="0" normalizeH="0" baseline="0" dirty="0" smtClean="0">
                        <a:ln w="12700">
                          <a:solidFill>
                            <a:schemeClr val="tx2">
                              <a:satMod val="155000"/>
                            </a:schemeClr>
                          </a:solidFill>
                          <a:prstDash val="solid"/>
                        </a:ln>
                        <a:solidFill>
                          <a:schemeClr val="tx1"/>
                        </a:solidFill>
                        <a:effectLst>
                          <a:outerShdw blurRad="41275" dist="20320" dir="1800000" algn="tl" rotWithShape="0">
                            <a:srgbClr val="000000">
                              <a:alpha val="40000"/>
                            </a:srgbClr>
                          </a:outerShdw>
                        </a:effectLst>
                        <a:latin typeface="Calibri" pitchFamily="34" charset="0"/>
                        <a:ea typeface="ＭＳ Ｐゴシック" pitchFamily="50" charset="-128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5300" b="1" i="1" u="none" strike="noStrike" cap="none" spc="0" normalizeH="0" baseline="0" dirty="0" smtClean="0">
                          <a:ln w="12700">
                            <a:solidFill>
                              <a:schemeClr val="tx2">
                                <a:satMod val="155000"/>
                              </a:schemeClr>
                            </a:solidFill>
                            <a:prstDash val="solid"/>
                          </a:ln>
                          <a:solidFill>
                            <a:schemeClr val="tx1"/>
                          </a:solidFill>
                          <a:effectLst>
                            <a:outerShdw blurRad="41275" dist="20320" dir="1800000" algn="tl" rotWithShape="0">
                              <a:srgbClr val="000000">
                                <a:alpha val="40000"/>
                              </a:srgbClr>
                            </a:outerShdw>
                          </a:effectLst>
                          <a:latin typeface="Calibri" pitchFamily="34" charset="0"/>
                          <a:ea typeface="ＭＳ Ｐゴシック" pitchFamily="50" charset="-128"/>
                          <a:cs typeface="Arial" pitchFamily="34" charset="0"/>
                          <a:hlinkClick r:id="rId19" action="ppaction://hlinksldjump"/>
                        </a:rPr>
                        <a:t>40</a:t>
                      </a:r>
                      <a:endParaRPr kumimoji="0" lang="en-US" altLang="ja-JP" sz="5300" b="1" i="1" u="none" strike="noStrike" cap="none" spc="0" normalizeH="0" baseline="0" dirty="0" smtClean="0">
                        <a:ln w="12700">
                          <a:solidFill>
                            <a:schemeClr val="tx2">
                              <a:satMod val="155000"/>
                            </a:schemeClr>
                          </a:solidFill>
                          <a:prstDash val="solid"/>
                        </a:ln>
                        <a:solidFill>
                          <a:schemeClr val="tx1"/>
                        </a:solidFill>
                        <a:effectLst>
                          <a:outerShdw blurRad="41275" dist="20320" dir="1800000" algn="tl" rotWithShape="0">
                            <a:srgbClr val="000000">
                              <a:alpha val="40000"/>
                            </a:srgbClr>
                          </a:outerShdw>
                        </a:effectLst>
                        <a:latin typeface="Calibri" pitchFamily="34" charset="0"/>
                        <a:ea typeface="ＭＳ Ｐゴシック" pitchFamily="50" charset="-128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5300" b="1" i="1" u="none" strike="noStrike" cap="none" spc="0" normalizeH="0" baseline="0" dirty="0" smtClean="0">
                          <a:ln w="12700">
                            <a:solidFill>
                              <a:schemeClr val="tx2">
                                <a:satMod val="155000"/>
                              </a:schemeClr>
                            </a:solidFill>
                            <a:prstDash val="solid"/>
                          </a:ln>
                          <a:solidFill>
                            <a:schemeClr val="tx1"/>
                          </a:solidFill>
                          <a:effectLst>
                            <a:outerShdw blurRad="41275" dist="20320" dir="1800000" algn="tl" rotWithShape="0">
                              <a:srgbClr val="000000">
                                <a:alpha val="40000"/>
                              </a:srgbClr>
                            </a:outerShdw>
                          </a:effectLst>
                          <a:latin typeface="Calibri" pitchFamily="34" charset="0"/>
                          <a:ea typeface="ＭＳ Ｐゴシック" pitchFamily="50" charset="-128"/>
                          <a:cs typeface="Arial" pitchFamily="34" charset="0"/>
                          <a:hlinkClick r:id="rId20" action="ppaction://hlinksldjump"/>
                        </a:rPr>
                        <a:t>40</a:t>
                      </a:r>
                      <a:endParaRPr kumimoji="0" lang="en-US" altLang="ja-JP" sz="5300" b="1" i="1" u="none" strike="noStrike" cap="none" spc="0" normalizeH="0" baseline="0" dirty="0" smtClean="0">
                        <a:ln w="12700">
                          <a:solidFill>
                            <a:schemeClr val="tx2">
                              <a:satMod val="155000"/>
                            </a:schemeClr>
                          </a:solidFill>
                          <a:prstDash val="solid"/>
                        </a:ln>
                        <a:solidFill>
                          <a:schemeClr val="tx1"/>
                        </a:solidFill>
                        <a:effectLst>
                          <a:outerShdw blurRad="41275" dist="20320" dir="1800000" algn="tl" rotWithShape="0">
                            <a:srgbClr val="000000">
                              <a:alpha val="40000"/>
                            </a:srgbClr>
                          </a:outerShdw>
                        </a:effectLst>
                        <a:latin typeface="Calibri" pitchFamily="34" charset="0"/>
                        <a:ea typeface="ＭＳ Ｐゴシック" pitchFamily="50" charset="-128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5300" b="1" i="1" u="none" strike="noStrike" cap="none" spc="0" normalizeH="0" baseline="0" dirty="0" smtClean="0">
                          <a:ln w="12700">
                            <a:solidFill>
                              <a:schemeClr val="tx2">
                                <a:satMod val="155000"/>
                              </a:schemeClr>
                            </a:solidFill>
                            <a:prstDash val="solid"/>
                          </a:ln>
                          <a:solidFill>
                            <a:schemeClr val="tx1"/>
                          </a:solidFill>
                          <a:effectLst>
                            <a:outerShdw blurRad="41275" dist="20320" dir="1800000" algn="tl" rotWithShape="0">
                              <a:srgbClr val="000000">
                                <a:alpha val="40000"/>
                              </a:srgbClr>
                            </a:outerShdw>
                          </a:effectLst>
                          <a:latin typeface="Calibri" pitchFamily="34" charset="0"/>
                          <a:ea typeface="ＭＳ Ｐゴシック" pitchFamily="50" charset="-128"/>
                          <a:cs typeface="Arial" pitchFamily="34" charset="0"/>
                          <a:hlinkClick r:id="rId21" action="ppaction://hlinksldjump"/>
                        </a:rPr>
                        <a:t>40</a:t>
                      </a:r>
                      <a:endParaRPr kumimoji="0" lang="en-US" altLang="ja-JP" sz="5300" b="1" i="1" u="none" strike="noStrike" cap="none" spc="0" normalizeH="0" baseline="0" dirty="0" smtClean="0">
                        <a:ln w="12700">
                          <a:solidFill>
                            <a:schemeClr val="tx2">
                              <a:satMod val="155000"/>
                            </a:schemeClr>
                          </a:solidFill>
                          <a:prstDash val="solid"/>
                        </a:ln>
                        <a:solidFill>
                          <a:schemeClr val="tx1"/>
                        </a:solidFill>
                        <a:effectLst>
                          <a:outerShdw blurRad="41275" dist="20320" dir="1800000" algn="tl" rotWithShape="0">
                            <a:srgbClr val="000000">
                              <a:alpha val="40000"/>
                            </a:srgbClr>
                          </a:outerShdw>
                        </a:effectLst>
                        <a:latin typeface="Calibri" pitchFamily="34" charset="0"/>
                        <a:ea typeface="ＭＳ Ｐゴシック" pitchFamily="50" charset="-128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5300" b="1" i="1" u="none" strike="noStrike" cap="none" spc="0" normalizeH="0" baseline="0" dirty="0" smtClean="0">
                          <a:ln w="12700">
                            <a:solidFill>
                              <a:schemeClr val="tx2">
                                <a:satMod val="155000"/>
                              </a:schemeClr>
                            </a:solidFill>
                            <a:prstDash val="solid"/>
                          </a:ln>
                          <a:solidFill>
                            <a:schemeClr val="tx1"/>
                          </a:solidFill>
                          <a:effectLst>
                            <a:outerShdw blurRad="41275" dist="20320" dir="1800000" algn="tl" rotWithShape="0">
                              <a:srgbClr val="000000">
                                <a:alpha val="40000"/>
                              </a:srgbClr>
                            </a:outerShdw>
                          </a:effectLst>
                          <a:latin typeface="Calibri" pitchFamily="34" charset="0"/>
                          <a:ea typeface="ＭＳ Ｐゴシック" pitchFamily="50" charset="-128"/>
                          <a:cs typeface="Arial" pitchFamily="34" charset="0"/>
                          <a:hlinkClick r:id="rId22" action="ppaction://hlinksldjump"/>
                        </a:rPr>
                        <a:t>40</a:t>
                      </a:r>
                      <a:endParaRPr kumimoji="0" lang="en-US" altLang="ja-JP" sz="5300" b="1" i="1" u="none" strike="noStrike" cap="none" spc="0" normalizeH="0" baseline="0" dirty="0" smtClean="0">
                        <a:ln w="12700">
                          <a:solidFill>
                            <a:schemeClr val="tx2">
                              <a:satMod val="155000"/>
                            </a:schemeClr>
                          </a:solidFill>
                          <a:prstDash val="solid"/>
                        </a:ln>
                        <a:solidFill>
                          <a:schemeClr val="tx1"/>
                        </a:solidFill>
                        <a:effectLst>
                          <a:outerShdw blurRad="41275" dist="20320" dir="1800000" algn="tl" rotWithShape="0">
                            <a:srgbClr val="000000">
                              <a:alpha val="40000"/>
                            </a:srgbClr>
                          </a:outerShdw>
                        </a:effectLst>
                        <a:latin typeface="Calibri" pitchFamily="34" charset="0"/>
                        <a:ea typeface="ＭＳ Ｐゴシック" pitchFamily="50" charset="-128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5130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5300" b="1" i="1" u="none" strike="noStrike" cap="none" spc="0" normalizeH="0" baseline="0" dirty="0" smtClean="0">
                          <a:ln w="12700">
                            <a:solidFill>
                              <a:schemeClr val="tx2">
                                <a:satMod val="155000"/>
                              </a:schemeClr>
                            </a:solidFill>
                            <a:prstDash val="solid"/>
                          </a:ln>
                          <a:solidFill>
                            <a:schemeClr val="tx1"/>
                          </a:solidFill>
                          <a:effectLst>
                            <a:outerShdw blurRad="41275" dist="20320" dir="1800000" algn="tl" rotWithShape="0">
                              <a:srgbClr val="000000">
                                <a:alpha val="40000"/>
                              </a:srgbClr>
                            </a:outerShdw>
                          </a:effectLst>
                          <a:latin typeface="Calibri" pitchFamily="34" charset="0"/>
                          <a:ea typeface="ＭＳ Ｐゴシック" pitchFamily="50" charset="-128"/>
                          <a:cs typeface="Arial" pitchFamily="34" charset="0"/>
                          <a:hlinkClick r:id="rId23" action="ppaction://hlinksldjump"/>
                        </a:rPr>
                        <a:t>50</a:t>
                      </a:r>
                      <a:endParaRPr kumimoji="0" lang="en-US" altLang="ja-JP" sz="5300" b="1" i="1" u="none" strike="noStrike" cap="none" spc="0" normalizeH="0" baseline="0" dirty="0" smtClean="0">
                        <a:ln w="12700">
                          <a:solidFill>
                            <a:schemeClr val="tx2">
                              <a:satMod val="155000"/>
                            </a:schemeClr>
                          </a:solidFill>
                          <a:prstDash val="solid"/>
                        </a:ln>
                        <a:solidFill>
                          <a:schemeClr val="tx1"/>
                        </a:solidFill>
                        <a:effectLst>
                          <a:outerShdw blurRad="41275" dist="20320" dir="1800000" algn="tl" rotWithShape="0">
                            <a:srgbClr val="000000">
                              <a:alpha val="40000"/>
                            </a:srgbClr>
                          </a:outerShdw>
                        </a:effectLst>
                        <a:latin typeface="Calibri" pitchFamily="34" charset="0"/>
                        <a:ea typeface="ＭＳ Ｐゴシック" pitchFamily="50" charset="-128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5300" b="1" i="1" u="none" strike="noStrike" cap="none" spc="0" normalizeH="0" baseline="0" dirty="0" smtClean="0">
                          <a:ln w="12700">
                            <a:solidFill>
                              <a:schemeClr val="tx2">
                                <a:satMod val="155000"/>
                              </a:schemeClr>
                            </a:solidFill>
                            <a:prstDash val="solid"/>
                          </a:ln>
                          <a:solidFill>
                            <a:schemeClr val="tx1"/>
                          </a:solidFill>
                          <a:effectLst>
                            <a:outerShdw blurRad="41275" dist="20320" dir="1800000" algn="tl" rotWithShape="0">
                              <a:srgbClr val="000000">
                                <a:alpha val="40000"/>
                              </a:srgbClr>
                            </a:outerShdw>
                          </a:effectLst>
                          <a:latin typeface="Calibri" pitchFamily="34" charset="0"/>
                          <a:ea typeface="ＭＳ Ｐゴシック" pitchFamily="50" charset="-128"/>
                          <a:cs typeface="Arial" pitchFamily="34" charset="0"/>
                          <a:hlinkClick r:id="rId24" action="ppaction://hlinksldjump"/>
                        </a:rPr>
                        <a:t>50</a:t>
                      </a:r>
                      <a:endParaRPr kumimoji="0" lang="en-US" altLang="ja-JP" sz="5300" b="1" i="1" u="none" strike="noStrike" cap="none" spc="0" normalizeH="0" baseline="0" dirty="0" smtClean="0">
                        <a:ln w="12700">
                          <a:solidFill>
                            <a:schemeClr val="tx2">
                              <a:satMod val="155000"/>
                            </a:schemeClr>
                          </a:solidFill>
                          <a:prstDash val="solid"/>
                        </a:ln>
                        <a:solidFill>
                          <a:schemeClr val="tx1"/>
                        </a:solidFill>
                        <a:effectLst>
                          <a:outerShdw blurRad="41275" dist="20320" dir="1800000" algn="tl" rotWithShape="0">
                            <a:srgbClr val="000000">
                              <a:alpha val="40000"/>
                            </a:srgbClr>
                          </a:outerShdw>
                        </a:effectLst>
                        <a:latin typeface="Calibri" pitchFamily="34" charset="0"/>
                        <a:ea typeface="ＭＳ Ｐゴシック" pitchFamily="50" charset="-128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5300" b="1" i="1" u="none" strike="noStrike" cap="none" spc="0" normalizeH="0" baseline="0" dirty="0" smtClean="0">
                          <a:ln w="12700">
                            <a:solidFill>
                              <a:schemeClr val="tx2">
                                <a:satMod val="155000"/>
                              </a:schemeClr>
                            </a:solidFill>
                            <a:prstDash val="solid"/>
                          </a:ln>
                          <a:solidFill>
                            <a:schemeClr val="tx1"/>
                          </a:solidFill>
                          <a:effectLst>
                            <a:outerShdw blurRad="41275" dist="20320" dir="1800000" algn="tl" rotWithShape="0">
                              <a:srgbClr val="000000">
                                <a:alpha val="40000"/>
                              </a:srgbClr>
                            </a:outerShdw>
                          </a:effectLst>
                          <a:latin typeface="Calibri" pitchFamily="34" charset="0"/>
                          <a:ea typeface="ＭＳ Ｐゴシック" pitchFamily="50" charset="-128"/>
                          <a:cs typeface="Arial" pitchFamily="34" charset="0"/>
                          <a:hlinkClick r:id="rId25" action="ppaction://hlinksldjump"/>
                        </a:rPr>
                        <a:t>50</a:t>
                      </a:r>
                      <a:endParaRPr kumimoji="0" lang="en-US" altLang="ja-JP" sz="5300" b="1" i="1" u="none" strike="noStrike" cap="none" spc="0" normalizeH="0" baseline="0" dirty="0" smtClean="0">
                        <a:ln w="12700">
                          <a:solidFill>
                            <a:schemeClr val="tx2">
                              <a:satMod val="155000"/>
                            </a:schemeClr>
                          </a:solidFill>
                          <a:prstDash val="solid"/>
                        </a:ln>
                        <a:solidFill>
                          <a:schemeClr val="tx1"/>
                        </a:solidFill>
                        <a:effectLst>
                          <a:outerShdw blurRad="41275" dist="20320" dir="1800000" algn="tl" rotWithShape="0">
                            <a:srgbClr val="000000">
                              <a:alpha val="40000"/>
                            </a:srgbClr>
                          </a:outerShdw>
                        </a:effectLst>
                        <a:latin typeface="Calibri" pitchFamily="34" charset="0"/>
                        <a:ea typeface="ＭＳ Ｐゴシック" pitchFamily="50" charset="-128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5300" b="1" i="1" u="none" strike="noStrike" cap="none" spc="0" normalizeH="0" baseline="0" dirty="0" smtClean="0">
                          <a:ln w="12700">
                            <a:solidFill>
                              <a:schemeClr val="tx2">
                                <a:satMod val="155000"/>
                              </a:schemeClr>
                            </a:solidFill>
                            <a:prstDash val="solid"/>
                          </a:ln>
                          <a:solidFill>
                            <a:schemeClr val="tx1"/>
                          </a:solidFill>
                          <a:effectLst>
                            <a:outerShdw blurRad="41275" dist="20320" dir="1800000" algn="tl" rotWithShape="0">
                              <a:srgbClr val="000000">
                                <a:alpha val="40000"/>
                              </a:srgbClr>
                            </a:outerShdw>
                          </a:effectLst>
                          <a:latin typeface="Calibri" pitchFamily="34" charset="0"/>
                          <a:ea typeface="ＭＳ Ｐゴシック" pitchFamily="50" charset="-128"/>
                          <a:cs typeface="Arial" pitchFamily="34" charset="0"/>
                          <a:hlinkClick r:id="rId26" action="ppaction://hlinksldjump"/>
                        </a:rPr>
                        <a:t>50</a:t>
                      </a:r>
                      <a:endParaRPr kumimoji="0" lang="en-US" altLang="ja-JP" sz="5300" b="1" i="1" u="none" strike="noStrike" cap="none" spc="0" normalizeH="0" baseline="0" dirty="0" smtClean="0">
                        <a:ln w="12700">
                          <a:solidFill>
                            <a:schemeClr val="tx2">
                              <a:satMod val="155000"/>
                            </a:schemeClr>
                          </a:solidFill>
                          <a:prstDash val="solid"/>
                        </a:ln>
                        <a:solidFill>
                          <a:schemeClr val="tx1"/>
                        </a:solidFill>
                        <a:effectLst>
                          <a:outerShdw blurRad="41275" dist="20320" dir="1800000" algn="tl" rotWithShape="0">
                            <a:srgbClr val="000000">
                              <a:alpha val="40000"/>
                            </a:srgbClr>
                          </a:outerShdw>
                        </a:effectLst>
                        <a:latin typeface="Calibri" pitchFamily="34" charset="0"/>
                        <a:ea typeface="ＭＳ Ｐゴシック" pitchFamily="50" charset="-128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5300" b="1" i="1" u="none" strike="noStrike" cap="none" spc="0" normalizeH="0" baseline="0" dirty="0" smtClean="0">
                          <a:ln w="12700">
                            <a:solidFill>
                              <a:schemeClr val="tx2">
                                <a:satMod val="155000"/>
                              </a:schemeClr>
                            </a:solidFill>
                            <a:prstDash val="solid"/>
                          </a:ln>
                          <a:solidFill>
                            <a:schemeClr val="tx1"/>
                          </a:solidFill>
                          <a:effectLst>
                            <a:outerShdw blurRad="41275" dist="20320" dir="1800000" algn="tl" rotWithShape="0">
                              <a:srgbClr val="000000">
                                <a:alpha val="40000"/>
                              </a:srgbClr>
                            </a:outerShdw>
                          </a:effectLst>
                          <a:latin typeface="Calibri" pitchFamily="34" charset="0"/>
                          <a:ea typeface="ＭＳ Ｐゴシック" pitchFamily="50" charset="-128"/>
                          <a:cs typeface="Arial" pitchFamily="34" charset="0"/>
                          <a:hlinkClick r:id="rId27" action="ppaction://hlinksldjump"/>
                        </a:rPr>
                        <a:t>50</a:t>
                      </a:r>
                      <a:endParaRPr kumimoji="0" lang="en-US" altLang="ja-JP" sz="5300" b="1" i="1" u="none" strike="noStrike" cap="none" spc="0" normalizeH="0" baseline="0" dirty="0" smtClean="0">
                        <a:ln w="12700">
                          <a:solidFill>
                            <a:schemeClr val="tx2">
                              <a:satMod val="155000"/>
                            </a:schemeClr>
                          </a:solidFill>
                          <a:prstDash val="solid"/>
                        </a:ln>
                        <a:solidFill>
                          <a:schemeClr val="tx1"/>
                        </a:solidFill>
                        <a:effectLst>
                          <a:outerShdw blurRad="41275" dist="20320" dir="1800000" algn="tl" rotWithShape="0">
                            <a:srgbClr val="000000">
                              <a:alpha val="40000"/>
                            </a:srgbClr>
                          </a:outerShdw>
                        </a:effectLst>
                        <a:latin typeface="Calibri" pitchFamily="34" charset="0"/>
                        <a:ea typeface="ＭＳ Ｐゴシック" pitchFamily="50" charset="-128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" name="正方形/長方形 1"/>
          <p:cNvSpPr/>
          <p:nvPr/>
        </p:nvSpPr>
        <p:spPr bwMode="auto">
          <a:xfrm>
            <a:off x="7239000" y="4495800"/>
            <a:ext cx="1371600" cy="762000"/>
          </a:xfrm>
          <a:prstGeom prst="rect">
            <a:avLst/>
          </a:prstGeom>
          <a:solidFill>
            <a:srgbClr val="FFC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" name="正方形/長方形 5"/>
          <p:cNvSpPr/>
          <p:nvPr/>
        </p:nvSpPr>
        <p:spPr bwMode="auto">
          <a:xfrm>
            <a:off x="7239000" y="5425441"/>
            <a:ext cx="1371600" cy="762000"/>
          </a:xfrm>
          <a:prstGeom prst="rect">
            <a:avLst/>
          </a:prstGeom>
          <a:solidFill>
            <a:srgbClr val="FFC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92163"/>
          </a:xfrm>
        </p:spPr>
        <p:txBody>
          <a:bodyPr/>
          <a:lstStyle/>
          <a:p>
            <a:pPr eaLnBrk="1" hangingPunct="1"/>
            <a:r>
              <a:rPr lang="en-US" altLang="ja-JP" smtClean="0">
                <a:ea typeface="ＭＳ Ｐゴシック" charset="-128"/>
              </a:rPr>
              <a:t>Topic 4 – 30 Points</a:t>
            </a:r>
          </a:p>
        </p:txBody>
      </p:sp>
      <p:sp>
        <p:nvSpPr>
          <p:cNvPr id="4" name="Left Arrow 3">
            <a:hlinkClick r:id="rId3" action="ppaction://hlinksldjump"/>
          </p:cNvPr>
          <p:cNvSpPr/>
          <p:nvPr/>
        </p:nvSpPr>
        <p:spPr bwMode="auto">
          <a:xfrm>
            <a:off x="838200" y="5867400"/>
            <a:ext cx="990600" cy="609600"/>
          </a:xfrm>
          <a:prstGeom prst="leftArrow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 eaLnBrk="0" hangingPunct="0">
              <a:defRPr/>
            </a:pPr>
            <a:endParaRPr kumimoji="0" lang="ja-JP" altLang="ja-JP" dirty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6" name="TextBox 4"/>
          <p:cNvSpPr txBox="1">
            <a:spLocks noChangeArrowheads="1"/>
          </p:cNvSpPr>
          <p:nvPr/>
        </p:nvSpPr>
        <p:spPr bwMode="auto">
          <a:xfrm>
            <a:off x="838200" y="1371600"/>
            <a:ext cx="7772400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en-US" altLang="ja-JP" sz="2800" b="1" dirty="0">
                <a:solidFill>
                  <a:srgbClr val="FF0000"/>
                </a:solidFill>
                <a:latin typeface="Times New Roman" pitchFamily="18" charset="0"/>
              </a:rPr>
              <a:t>QUESTION:</a:t>
            </a:r>
            <a:endParaRPr kumimoji="0" lang="en-US" altLang="ja-JP" sz="5400" dirty="0">
              <a:latin typeface="HGS創英角ﾎﾟｯﾌﾟ体" pitchFamily="50" charset="-128"/>
              <a:ea typeface="HGS創英角ﾎﾟｯﾌﾟ体" pitchFamily="50" charset="-128"/>
            </a:endParaRPr>
          </a:p>
          <a:p>
            <a:r>
              <a:rPr kumimoji="0" lang="ja-JP" altLang="en-US" sz="4000" dirty="0">
                <a:latin typeface="Comic Sans MS" pitchFamily="66" charset="0"/>
                <a:ea typeface="HGS創英角ﾎﾟｯﾌﾟ体" pitchFamily="50" charset="-128"/>
              </a:rPr>
              <a:t>　</a:t>
            </a:r>
            <a:r>
              <a:rPr kumimoji="0" lang="en-US" altLang="ja-JP" sz="4000" dirty="0" smtClean="0">
                <a:latin typeface="Comic Sans MS" pitchFamily="66" charset="0"/>
                <a:ea typeface="HGS創英角ﾎﾟｯﾌﾟ体" pitchFamily="50" charset="-128"/>
              </a:rPr>
              <a:t>Living in Brazil is my dream</a:t>
            </a:r>
            <a:r>
              <a:rPr kumimoji="0" lang="en-US" altLang="ja-JP" sz="4800" dirty="0" smtClean="0">
                <a:latin typeface="Comic Sans MS" pitchFamily="66" charset="0"/>
                <a:ea typeface="HGS創英角ﾎﾟｯﾌﾟ体" pitchFamily="50" charset="-128"/>
              </a:rPr>
              <a:t>.</a:t>
            </a:r>
            <a:endParaRPr kumimoji="0" lang="en-US" altLang="ja-JP" sz="4800" dirty="0">
              <a:latin typeface="Comic Sans MS" pitchFamily="66" charset="0"/>
            </a:endParaRPr>
          </a:p>
          <a:p>
            <a:endParaRPr kumimoji="0" lang="en-US" altLang="ja-JP" sz="2800" b="1" dirty="0">
              <a:solidFill>
                <a:srgbClr val="FF0000"/>
              </a:solidFill>
              <a:latin typeface="Times New Roman" pitchFamily="18" charset="0"/>
            </a:endParaRPr>
          </a:p>
          <a:p>
            <a:r>
              <a:rPr kumimoji="0" lang="en-US" altLang="ja-JP" sz="2800" b="1" dirty="0">
                <a:solidFill>
                  <a:srgbClr val="FF0000"/>
                </a:solidFill>
                <a:latin typeface="Times New Roman" pitchFamily="18" charset="0"/>
              </a:rPr>
              <a:t>ANSWER:</a:t>
            </a:r>
          </a:p>
          <a:p>
            <a:r>
              <a:rPr kumimoji="0" lang="en-US" altLang="ja-JP" sz="2800" b="1" dirty="0">
                <a:solidFill>
                  <a:srgbClr val="FF0000"/>
                </a:solidFill>
                <a:latin typeface="Times New Roman" pitchFamily="18" charset="0"/>
              </a:rPr>
              <a:t>     </a:t>
            </a:r>
          </a:p>
          <a:p>
            <a:r>
              <a:rPr kumimoji="0" lang="en-US" altLang="ja-JP" sz="4400" b="1" dirty="0">
                <a:solidFill>
                  <a:srgbClr val="FF0000"/>
                </a:solidFill>
                <a:latin typeface="HG創英角ﾎﾟｯﾌﾟ体" pitchFamily="49" charset="-128"/>
                <a:ea typeface="HG創英角ﾎﾟｯﾌﾟ体" pitchFamily="49" charset="-128"/>
              </a:rPr>
              <a:t> </a:t>
            </a:r>
            <a:r>
              <a:rPr kumimoji="0" lang="ja-JP" altLang="en-US" sz="4400" dirty="0" smtClean="0">
                <a:latin typeface="HG創英角ﾎﾟｯﾌﾟ体" pitchFamily="49" charset="-128"/>
                <a:ea typeface="HG創英角ﾎﾟｯﾌﾟ体" pitchFamily="49" charset="-128"/>
              </a:rPr>
              <a:t>ブラジルで暮らすことは</a:t>
            </a:r>
            <a:endParaRPr kumimoji="0" lang="en-US" altLang="ja-JP" sz="4400" dirty="0" smtClean="0">
              <a:latin typeface="HG創英角ﾎﾟｯﾌﾟ体" pitchFamily="49" charset="-128"/>
              <a:ea typeface="HG創英角ﾎﾟｯﾌﾟ体" pitchFamily="49" charset="-128"/>
            </a:endParaRPr>
          </a:p>
          <a:p>
            <a:r>
              <a:rPr kumimoji="0" lang="ja-JP" altLang="en-US" sz="4400" dirty="0" smtClean="0">
                <a:latin typeface="HG創英角ﾎﾟｯﾌﾟ体" pitchFamily="49" charset="-128"/>
                <a:ea typeface="HG創英角ﾎﾟｯﾌﾟ体" pitchFamily="49" charset="-128"/>
              </a:rPr>
              <a:t>私の夢です。</a:t>
            </a:r>
            <a:endParaRPr kumimoji="0" lang="ja-JP" altLang="en-US" sz="4400" dirty="0">
              <a:latin typeface="HG創英角ﾎﾟｯﾌﾟ体" pitchFamily="49" charset="-128"/>
              <a:ea typeface="HG創英角ﾎﾟｯﾌﾟ体" pitchFamily="49" charset="-128"/>
            </a:endParaRPr>
          </a:p>
          <a:p>
            <a:endParaRPr kumimoji="0" lang="en-US" altLang="ja-JP" sz="4000" dirty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92163"/>
          </a:xfrm>
        </p:spPr>
        <p:txBody>
          <a:bodyPr/>
          <a:lstStyle/>
          <a:p>
            <a:pPr eaLnBrk="1" hangingPunct="1"/>
            <a:r>
              <a:rPr lang="en-US" altLang="ja-JP" dirty="0" smtClean="0">
                <a:ea typeface="ＭＳ Ｐゴシック" charset="-128"/>
              </a:rPr>
              <a:t>Topic 4 – 40 Points</a:t>
            </a:r>
          </a:p>
        </p:txBody>
      </p:sp>
      <p:sp>
        <p:nvSpPr>
          <p:cNvPr id="4" name="Left Arrow 3">
            <a:hlinkClick r:id="rId3" action="ppaction://hlinksldjump"/>
          </p:cNvPr>
          <p:cNvSpPr/>
          <p:nvPr/>
        </p:nvSpPr>
        <p:spPr bwMode="auto">
          <a:xfrm>
            <a:off x="838200" y="5867400"/>
            <a:ext cx="990600" cy="609600"/>
          </a:xfrm>
          <a:prstGeom prst="leftArrow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 eaLnBrk="0" hangingPunct="0">
              <a:defRPr/>
            </a:pPr>
            <a:endParaRPr kumimoji="0" lang="ja-JP" altLang="ja-JP" dirty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6" name="TextBox 4"/>
          <p:cNvSpPr txBox="1">
            <a:spLocks noChangeArrowheads="1"/>
          </p:cNvSpPr>
          <p:nvPr/>
        </p:nvSpPr>
        <p:spPr bwMode="auto">
          <a:xfrm>
            <a:off x="838200" y="1371600"/>
            <a:ext cx="7772400" cy="40010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en-US" altLang="ja-JP" sz="2800" b="1" dirty="0" smtClean="0">
                <a:solidFill>
                  <a:srgbClr val="FF0000"/>
                </a:solidFill>
                <a:latin typeface="Times New Roman" pitchFamily="18" charset="0"/>
              </a:rPr>
              <a:t>QUESTION:</a:t>
            </a:r>
            <a:endParaRPr kumimoji="0" lang="en-US" altLang="ja-JP" sz="5400" dirty="0">
              <a:latin typeface="HGS創英角ﾎﾟｯﾌﾟ体" pitchFamily="50" charset="-128"/>
              <a:ea typeface="HGS創英角ﾎﾟｯﾌﾟ体" pitchFamily="50" charset="-128"/>
            </a:endParaRPr>
          </a:p>
          <a:p>
            <a:r>
              <a:rPr kumimoji="0" lang="en-US" altLang="ja-JP" sz="4400" dirty="0">
                <a:latin typeface="Comic Sans MS" pitchFamily="66" charset="0"/>
              </a:rPr>
              <a:t> </a:t>
            </a:r>
            <a:r>
              <a:rPr kumimoji="0" lang="en-US" altLang="ja-JP" sz="4400" dirty="0" smtClean="0">
                <a:latin typeface="Comic Sans MS" pitchFamily="66" charset="0"/>
              </a:rPr>
              <a:t>Is traveling </a:t>
            </a:r>
            <a:r>
              <a:rPr kumimoji="0" lang="en-US" altLang="ja-JP" sz="4400" smtClean="0">
                <a:latin typeface="Comic Sans MS" pitchFamily="66" charset="0"/>
              </a:rPr>
              <a:t>to foreign </a:t>
            </a:r>
            <a:r>
              <a:rPr kumimoji="0" lang="en-US" altLang="ja-JP" sz="4400" dirty="0" smtClean="0">
                <a:latin typeface="Comic Sans MS" pitchFamily="66" charset="0"/>
              </a:rPr>
              <a:t>countries dangerous?</a:t>
            </a:r>
            <a:endParaRPr kumimoji="0" lang="en-US" altLang="ja-JP" sz="4400" dirty="0">
              <a:latin typeface="Comic Sans MS" pitchFamily="66" charset="0"/>
            </a:endParaRPr>
          </a:p>
          <a:p>
            <a:endParaRPr kumimoji="0" lang="en-US" altLang="ja-JP" sz="2800" b="1" dirty="0">
              <a:solidFill>
                <a:srgbClr val="FF0000"/>
              </a:solidFill>
              <a:latin typeface="Times New Roman" pitchFamily="18" charset="0"/>
            </a:endParaRPr>
          </a:p>
          <a:p>
            <a:r>
              <a:rPr kumimoji="0" lang="en-US" altLang="ja-JP" sz="2800" b="1" dirty="0">
                <a:solidFill>
                  <a:srgbClr val="FF0000"/>
                </a:solidFill>
                <a:latin typeface="Times New Roman" pitchFamily="18" charset="0"/>
              </a:rPr>
              <a:t>ANSWER:</a:t>
            </a:r>
          </a:p>
          <a:p>
            <a:r>
              <a:rPr kumimoji="0" lang="en-US" altLang="ja-JP" sz="4200" b="1" dirty="0">
                <a:latin typeface="Comic Sans MS" pitchFamily="66" charset="0"/>
              </a:rPr>
              <a:t> </a:t>
            </a:r>
            <a:r>
              <a:rPr kumimoji="0" lang="ja-JP" altLang="en-US" sz="4000" dirty="0" smtClean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外国へ旅することは危険ですか。</a:t>
            </a:r>
            <a:endParaRPr kumimoji="0" lang="en-US" altLang="ja-JP" sz="4000" dirty="0"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  <a:p>
            <a:endParaRPr kumimoji="0" lang="en-US" altLang="ja-JP" sz="4000" dirty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92163"/>
          </a:xfrm>
        </p:spPr>
        <p:txBody>
          <a:bodyPr/>
          <a:lstStyle/>
          <a:p>
            <a:pPr eaLnBrk="1" hangingPunct="1"/>
            <a:r>
              <a:rPr lang="en-US" altLang="ja-JP" dirty="0" smtClean="0">
                <a:ea typeface="ＭＳ Ｐゴシック" charset="-128"/>
              </a:rPr>
              <a:t>Topic 4 – 50 Points</a:t>
            </a:r>
          </a:p>
        </p:txBody>
      </p:sp>
      <p:sp>
        <p:nvSpPr>
          <p:cNvPr id="4" name="Left Arrow 3">
            <a:hlinkClick r:id="rId3" action="ppaction://hlinksldjump"/>
          </p:cNvPr>
          <p:cNvSpPr/>
          <p:nvPr/>
        </p:nvSpPr>
        <p:spPr bwMode="auto">
          <a:xfrm>
            <a:off x="838200" y="5867400"/>
            <a:ext cx="990600" cy="609600"/>
          </a:xfrm>
          <a:prstGeom prst="leftArrow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 eaLnBrk="0" hangingPunct="0">
              <a:defRPr/>
            </a:pPr>
            <a:endParaRPr kumimoji="0" lang="ja-JP" altLang="ja-JP" dirty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6" name="TextBox 4"/>
          <p:cNvSpPr txBox="1">
            <a:spLocks noChangeArrowheads="1"/>
          </p:cNvSpPr>
          <p:nvPr/>
        </p:nvSpPr>
        <p:spPr bwMode="auto">
          <a:xfrm>
            <a:off x="838200" y="1371600"/>
            <a:ext cx="7772400" cy="36009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en-US" altLang="ja-JP" sz="2800" b="1" dirty="0">
                <a:solidFill>
                  <a:srgbClr val="FF0000"/>
                </a:solidFill>
                <a:latin typeface="Times New Roman" pitchFamily="18" charset="0"/>
              </a:rPr>
              <a:t>QUESTION:</a:t>
            </a:r>
            <a:endParaRPr kumimoji="0" lang="en-US" altLang="ja-JP" sz="5400" dirty="0">
              <a:latin typeface="HGS創英角ﾎﾟｯﾌﾟ体" pitchFamily="50" charset="-128"/>
              <a:ea typeface="HGS創英角ﾎﾟｯﾌﾟ体" pitchFamily="50" charset="-128"/>
            </a:endParaRPr>
          </a:p>
          <a:p>
            <a:r>
              <a:rPr kumimoji="0" lang="ja-JP" altLang="en-US" sz="3600" dirty="0">
                <a:latin typeface="Comic Sans MS" pitchFamily="66" charset="0"/>
                <a:ea typeface="HGS創英角ﾎﾟｯﾌﾟ体" pitchFamily="50" charset="-128"/>
              </a:rPr>
              <a:t> </a:t>
            </a:r>
            <a:r>
              <a:rPr kumimoji="0" lang="ja-JP" altLang="en-US" sz="3600" dirty="0" smtClean="0">
                <a:latin typeface="Comic Sans MS" pitchFamily="66" charset="0"/>
                <a:ea typeface="HGS創英角ﾎﾟｯﾌﾟ体" pitchFamily="50" charset="-128"/>
              </a:rPr>
              <a:t> </a:t>
            </a:r>
            <a:r>
              <a:rPr kumimoji="0" lang="en-US" altLang="ja-JP" sz="4000" dirty="0" err="1" smtClean="0">
                <a:latin typeface="Comic Sans MS" pitchFamily="66" charset="0"/>
                <a:ea typeface="HGS創英角ﾎﾟｯﾌﾟ体" pitchFamily="50" charset="-128"/>
              </a:rPr>
              <a:t>Rakugo</a:t>
            </a:r>
            <a:r>
              <a:rPr kumimoji="0" lang="en-US" altLang="ja-JP" sz="4000" dirty="0" smtClean="0">
                <a:latin typeface="Comic Sans MS" pitchFamily="66" charset="0"/>
                <a:ea typeface="HGS創英角ﾎﾟｯﾌﾟ体" pitchFamily="50" charset="-128"/>
              </a:rPr>
              <a:t> is spreading to </a:t>
            </a:r>
          </a:p>
          <a:p>
            <a:r>
              <a:rPr kumimoji="0" lang="en-US" altLang="ja-JP" sz="4000" dirty="0">
                <a:latin typeface="Comic Sans MS" pitchFamily="66" charset="0"/>
                <a:ea typeface="HGS創英角ﾎﾟｯﾌﾟ体" pitchFamily="50" charset="-128"/>
              </a:rPr>
              <a:t> </a:t>
            </a:r>
            <a:r>
              <a:rPr kumimoji="0" lang="en-US" altLang="ja-JP" sz="4000" dirty="0" smtClean="0">
                <a:latin typeface="Comic Sans MS" pitchFamily="66" charset="0"/>
                <a:ea typeface="HGS創英角ﾎﾟｯﾌﾟ体" pitchFamily="50" charset="-128"/>
              </a:rPr>
              <a:t>                     other countries.</a:t>
            </a:r>
            <a:r>
              <a:rPr kumimoji="0" lang="ja-JP" altLang="en-US" sz="3600" dirty="0">
                <a:latin typeface="Comic Sans MS" pitchFamily="66" charset="0"/>
                <a:ea typeface="HGS創英角ﾎﾟｯﾌﾟ体" pitchFamily="50" charset="-128"/>
              </a:rPr>
              <a:t>　</a:t>
            </a:r>
            <a:endParaRPr kumimoji="0" lang="en-US" altLang="ja-JP" sz="3600" dirty="0">
              <a:latin typeface="Comic Sans MS" pitchFamily="66" charset="0"/>
              <a:ea typeface="HGS創英角ﾎﾟｯﾌﾟ体" pitchFamily="50" charset="-128"/>
            </a:endParaRPr>
          </a:p>
          <a:p>
            <a:endParaRPr kumimoji="0" lang="en-US" altLang="ja-JP" sz="2800" b="1" dirty="0">
              <a:solidFill>
                <a:srgbClr val="FF0000"/>
              </a:solidFill>
              <a:latin typeface="Times New Roman" pitchFamily="18" charset="0"/>
            </a:endParaRPr>
          </a:p>
          <a:p>
            <a:endParaRPr kumimoji="0" lang="en-US" altLang="ja-JP" sz="2800" b="1" dirty="0">
              <a:solidFill>
                <a:srgbClr val="FF0000"/>
              </a:solidFill>
              <a:latin typeface="Times New Roman" pitchFamily="18" charset="0"/>
            </a:endParaRPr>
          </a:p>
          <a:p>
            <a:r>
              <a:rPr kumimoji="0" lang="en-US" altLang="ja-JP" sz="2800" b="1" dirty="0">
                <a:solidFill>
                  <a:srgbClr val="FF0000"/>
                </a:solidFill>
                <a:latin typeface="Times New Roman" pitchFamily="18" charset="0"/>
              </a:rPr>
              <a:t>ANSWER:</a:t>
            </a:r>
          </a:p>
          <a:p>
            <a:r>
              <a:rPr kumimoji="0" lang="en-US" altLang="ja-JP" sz="2800" b="1" dirty="0">
                <a:latin typeface="Times New Roman" pitchFamily="18" charset="0"/>
              </a:rPr>
              <a:t>  </a:t>
            </a:r>
            <a:r>
              <a:rPr kumimoji="0" lang="ja-JP" altLang="en-US" sz="36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落語は他の国々にも広がっています。</a:t>
            </a:r>
            <a:endParaRPr kumimoji="0" lang="en-US" altLang="ja-JP" sz="36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8" name="左右矢印 7"/>
          <p:cNvSpPr/>
          <p:nvPr/>
        </p:nvSpPr>
        <p:spPr bwMode="auto">
          <a:xfrm>
            <a:off x="6172200" y="5534891"/>
            <a:ext cx="1676400" cy="914400"/>
          </a:xfrm>
          <a:prstGeom prst="left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92163"/>
          </a:xfrm>
        </p:spPr>
        <p:txBody>
          <a:bodyPr/>
          <a:lstStyle/>
          <a:p>
            <a:pPr eaLnBrk="1" hangingPunct="1"/>
            <a:r>
              <a:rPr lang="en-US" altLang="ja-JP" smtClean="0">
                <a:ea typeface="ＭＳ Ｐゴシック" charset="-128"/>
              </a:rPr>
              <a:t>Topic 5 – 10 Points</a:t>
            </a:r>
          </a:p>
        </p:txBody>
      </p:sp>
      <p:sp>
        <p:nvSpPr>
          <p:cNvPr id="4" name="Left Arrow 3">
            <a:hlinkClick r:id="rId3" action="ppaction://hlinksldjump"/>
          </p:cNvPr>
          <p:cNvSpPr/>
          <p:nvPr/>
        </p:nvSpPr>
        <p:spPr bwMode="auto">
          <a:xfrm>
            <a:off x="838200" y="5867400"/>
            <a:ext cx="990600" cy="609600"/>
          </a:xfrm>
          <a:prstGeom prst="leftArrow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 eaLnBrk="0" hangingPunct="0">
              <a:defRPr/>
            </a:pPr>
            <a:endParaRPr kumimoji="0" lang="ja-JP" altLang="ja-JP" dirty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6" name="TextBox 4"/>
          <p:cNvSpPr txBox="1">
            <a:spLocks noChangeArrowheads="1"/>
          </p:cNvSpPr>
          <p:nvPr/>
        </p:nvSpPr>
        <p:spPr bwMode="auto">
          <a:xfrm>
            <a:off x="838200" y="1371600"/>
            <a:ext cx="7772400" cy="43088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en-US" altLang="ja-JP" sz="2800" b="1" dirty="0">
                <a:solidFill>
                  <a:srgbClr val="FF0000"/>
                </a:solidFill>
                <a:latin typeface="Times New Roman" pitchFamily="18" charset="0"/>
              </a:rPr>
              <a:t>QUESTION:</a:t>
            </a:r>
            <a:endParaRPr kumimoji="0" lang="en-US" altLang="ja-JP" sz="5400" dirty="0">
              <a:latin typeface="HGS創英角ﾎﾟｯﾌﾟ体" pitchFamily="50" charset="-128"/>
              <a:ea typeface="HGS創英角ﾎﾟｯﾌﾟ体" pitchFamily="50" charset="-128"/>
            </a:endParaRPr>
          </a:p>
          <a:p>
            <a:r>
              <a:rPr kumimoji="0" lang="ja-JP" altLang="en-US" sz="3200" dirty="0">
                <a:latin typeface="Comic Sans MS" pitchFamily="66" charset="0"/>
                <a:ea typeface="HGS創英角ﾎﾟｯﾌﾟ体" pitchFamily="50" charset="-128"/>
              </a:rPr>
              <a:t> </a:t>
            </a:r>
            <a:r>
              <a:rPr kumimoji="0" lang="ja-JP" altLang="en-US" sz="3200" dirty="0" smtClean="0">
                <a:latin typeface="Comic Sans MS" pitchFamily="66" charset="0"/>
                <a:ea typeface="HGS創英角ﾎﾟｯﾌﾟ体" pitchFamily="50" charset="-128"/>
              </a:rPr>
              <a:t> </a:t>
            </a:r>
            <a:r>
              <a:rPr kumimoji="0" lang="en-US" altLang="ja-JP" sz="4000" dirty="0" smtClean="0">
                <a:latin typeface="Comic Sans MS" pitchFamily="66" charset="0"/>
                <a:ea typeface="HGS創英角ﾎﾟｯﾌﾟ体" pitchFamily="50" charset="-128"/>
              </a:rPr>
              <a:t>Where are Ann, Eric and Mark?      </a:t>
            </a:r>
            <a:endParaRPr kumimoji="0" lang="en-US" altLang="ja-JP" sz="40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endParaRPr kumimoji="0" lang="en-US" altLang="ja-JP" sz="2800" b="1" dirty="0">
              <a:solidFill>
                <a:srgbClr val="FF0000"/>
              </a:solidFill>
              <a:latin typeface="Times New Roman" pitchFamily="18" charset="0"/>
            </a:endParaRPr>
          </a:p>
          <a:p>
            <a:r>
              <a:rPr kumimoji="0" lang="en-US" altLang="ja-JP" sz="2800" b="1" dirty="0">
                <a:solidFill>
                  <a:srgbClr val="FF0000"/>
                </a:solidFill>
                <a:latin typeface="Times New Roman" pitchFamily="18" charset="0"/>
              </a:rPr>
              <a:t>ANSWER:</a:t>
            </a:r>
          </a:p>
          <a:p>
            <a:endParaRPr kumimoji="0" lang="en-US" altLang="ja-JP" sz="2800" b="1" dirty="0">
              <a:solidFill>
                <a:srgbClr val="FF0000"/>
              </a:solidFill>
              <a:latin typeface="Times New Roman" pitchFamily="18" charset="0"/>
            </a:endParaRPr>
          </a:p>
          <a:p>
            <a:r>
              <a:rPr kumimoji="0" lang="en-US" altLang="ja-JP" sz="4200" b="1" dirty="0" smtClean="0">
                <a:latin typeface="Comic Sans MS" pitchFamily="66" charset="0"/>
              </a:rPr>
              <a:t> </a:t>
            </a:r>
            <a:r>
              <a:rPr kumimoji="0" lang="en-US" altLang="ja-JP" sz="4200" dirty="0" smtClean="0">
                <a:latin typeface="Comic Sans MS" pitchFamily="66" charset="0"/>
              </a:rPr>
              <a:t>In a cafeteria.</a:t>
            </a:r>
            <a:endParaRPr kumimoji="0" lang="en-US" altLang="ja-JP" sz="4200" dirty="0">
              <a:latin typeface="Comic Sans MS" pitchFamily="66" charset="0"/>
            </a:endParaRPr>
          </a:p>
          <a:p>
            <a:endParaRPr kumimoji="0" lang="en-US" altLang="ja-JP" sz="4000" dirty="0">
              <a:latin typeface="Times New Roman" pitchFamily="18" charset="0"/>
            </a:endParaRPr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 rotWithShape="1">
          <a:blip r:embed="rId4"/>
          <a:srcRect l="17588" t="17464" r="29648" b="8322"/>
          <a:stretch/>
        </p:blipFill>
        <p:spPr>
          <a:xfrm>
            <a:off x="6172200" y="2819400"/>
            <a:ext cx="1600201" cy="15113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92163"/>
          </a:xfrm>
        </p:spPr>
        <p:txBody>
          <a:bodyPr/>
          <a:lstStyle/>
          <a:p>
            <a:pPr eaLnBrk="1" hangingPunct="1"/>
            <a:r>
              <a:rPr lang="en-US" altLang="ja-JP" smtClean="0">
                <a:ea typeface="ＭＳ Ｐゴシック" charset="-128"/>
              </a:rPr>
              <a:t>Topic 5 – 20 Points</a:t>
            </a:r>
          </a:p>
        </p:txBody>
      </p:sp>
      <p:sp>
        <p:nvSpPr>
          <p:cNvPr id="4" name="Left Arrow 3">
            <a:hlinkClick r:id="rId3" action="ppaction://hlinksldjump"/>
          </p:cNvPr>
          <p:cNvSpPr/>
          <p:nvPr/>
        </p:nvSpPr>
        <p:spPr bwMode="auto">
          <a:xfrm>
            <a:off x="838200" y="5867400"/>
            <a:ext cx="990600" cy="609600"/>
          </a:xfrm>
          <a:prstGeom prst="leftArrow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 eaLnBrk="0" hangingPunct="0">
              <a:defRPr/>
            </a:pPr>
            <a:endParaRPr kumimoji="0" lang="ja-JP" altLang="ja-JP" dirty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8" name="TextBox 4"/>
          <p:cNvSpPr txBox="1">
            <a:spLocks noChangeArrowheads="1"/>
          </p:cNvSpPr>
          <p:nvPr/>
        </p:nvSpPr>
        <p:spPr bwMode="auto">
          <a:xfrm>
            <a:off x="914400" y="1676400"/>
            <a:ext cx="7772400" cy="4985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en-US" altLang="ja-JP" sz="2800" b="1" dirty="0">
                <a:solidFill>
                  <a:srgbClr val="FF0000"/>
                </a:solidFill>
                <a:latin typeface="Times New Roman" pitchFamily="18" charset="0"/>
              </a:rPr>
              <a:t>QUESTION:</a:t>
            </a:r>
            <a:endParaRPr kumimoji="0" lang="en-US" altLang="ja-JP" sz="5400" dirty="0">
              <a:latin typeface="HGS創英角ﾎﾟｯﾌﾟ体" pitchFamily="50" charset="-128"/>
              <a:ea typeface="HGS創英角ﾎﾟｯﾌﾟ体" pitchFamily="50" charset="-128"/>
            </a:endParaRPr>
          </a:p>
          <a:p>
            <a:r>
              <a:rPr kumimoji="0" lang="en-US" altLang="ja-JP" sz="28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</a:p>
          <a:p>
            <a:r>
              <a:rPr kumimoji="0" lang="en-US" altLang="ja-JP" sz="28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kumimoji="0" lang="en-US" altLang="ja-JP" sz="4000" dirty="0" smtClean="0">
                <a:latin typeface="Comic Sans MS" pitchFamily="66" charset="0"/>
              </a:rPr>
              <a:t>Who thinks laughter is good for our health?</a:t>
            </a:r>
            <a:endParaRPr kumimoji="0" lang="en-US" altLang="ja-JP" sz="4000" dirty="0">
              <a:solidFill>
                <a:srgbClr val="FF0000"/>
              </a:solidFill>
              <a:latin typeface="Times New Roman" pitchFamily="18" charset="0"/>
            </a:endParaRPr>
          </a:p>
          <a:p>
            <a:endParaRPr kumimoji="0" lang="en-US" altLang="ja-JP" sz="2800" b="1" dirty="0" smtClean="0">
              <a:solidFill>
                <a:srgbClr val="FF0000"/>
              </a:solidFill>
              <a:latin typeface="Times New Roman" pitchFamily="18" charset="0"/>
            </a:endParaRPr>
          </a:p>
          <a:p>
            <a:r>
              <a:rPr kumimoji="0" lang="en-US" altLang="ja-JP" sz="2800" b="1" dirty="0" smtClean="0">
                <a:solidFill>
                  <a:srgbClr val="FF0000"/>
                </a:solidFill>
                <a:latin typeface="Times New Roman" pitchFamily="18" charset="0"/>
              </a:rPr>
              <a:t>ANSWER</a:t>
            </a:r>
            <a:r>
              <a:rPr kumimoji="0" lang="en-US" altLang="ja-JP" sz="2800" b="1" dirty="0">
                <a:solidFill>
                  <a:srgbClr val="FF0000"/>
                </a:solidFill>
                <a:latin typeface="Times New Roman" pitchFamily="18" charset="0"/>
              </a:rPr>
              <a:t>:</a:t>
            </a:r>
          </a:p>
          <a:p>
            <a:r>
              <a:rPr kumimoji="0" lang="en-US" altLang="ja-JP" sz="4400" b="1" dirty="0">
                <a:latin typeface="Comic Sans MS" pitchFamily="66" charset="0"/>
              </a:rPr>
              <a:t> </a:t>
            </a:r>
            <a:r>
              <a:rPr kumimoji="0" lang="en-US" altLang="ja-JP" sz="4400" dirty="0" smtClean="0">
                <a:latin typeface="Comic Sans MS" pitchFamily="66" charset="0"/>
              </a:rPr>
              <a:t>Some doctors.   </a:t>
            </a:r>
            <a:endParaRPr kumimoji="0" lang="en-US" altLang="ja-JP" sz="4400" dirty="0">
              <a:latin typeface="Comic Sans MS" pitchFamily="66" charset="0"/>
            </a:endParaRPr>
          </a:p>
          <a:p>
            <a:endParaRPr kumimoji="0" lang="en-US" altLang="ja-JP" sz="4200" b="1" dirty="0">
              <a:latin typeface="Comic Sans MS" pitchFamily="66" charset="0"/>
            </a:endParaRPr>
          </a:p>
          <a:p>
            <a:endParaRPr kumimoji="0" lang="en-US" altLang="ja-JP" sz="4000" dirty="0">
              <a:latin typeface="Times New Roman" pitchFamily="18" charset="0"/>
            </a:endParaRPr>
          </a:p>
        </p:txBody>
      </p:sp>
      <p:pic>
        <p:nvPicPr>
          <p:cNvPr id="9" name="Picture 2" descr="http://r01.isearch.c.yimg.jp/image?id=536c9cea883364be3ce0197a6360d41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705600" y="5410200"/>
            <a:ext cx="1676400" cy="1262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92163"/>
          </a:xfrm>
        </p:spPr>
        <p:txBody>
          <a:bodyPr/>
          <a:lstStyle/>
          <a:p>
            <a:pPr eaLnBrk="1" hangingPunct="1"/>
            <a:r>
              <a:rPr lang="en-US" altLang="ja-JP" smtClean="0">
                <a:ea typeface="ＭＳ Ｐゴシック" charset="-128"/>
              </a:rPr>
              <a:t>Topic 5 – 30 Points</a:t>
            </a:r>
          </a:p>
        </p:txBody>
      </p:sp>
      <p:sp>
        <p:nvSpPr>
          <p:cNvPr id="4" name="Left Arrow 3">
            <a:hlinkClick r:id="rId3" action="ppaction://hlinksldjump"/>
          </p:cNvPr>
          <p:cNvSpPr/>
          <p:nvPr/>
        </p:nvSpPr>
        <p:spPr bwMode="auto">
          <a:xfrm>
            <a:off x="838200" y="5867400"/>
            <a:ext cx="990600" cy="609600"/>
          </a:xfrm>
          <a:prstGeom prst="leftArrow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 eaLnBrk="0" hangingPunct="0">
              <a:defRPr/>
            </a:pPr>
            <a:endParaRPr kumimoji="0" lang="ja-JP" altLang="ja-JP" dirty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7" name="TextBox 4"/>
          <p:cNvSpPr txBox="1">
            <a:spLocks noChangeArrowheads="1"/>
          </p:cNvSpPr>
          <p:nvPr/>
        </p:nvSpPr>
        <p:spPr bwMode="auto">
          <a:xfrm>
            <a:off x="838200" y="1371600"/>
            <a:ext cx="7772400" cy="4616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en-US" altLang="ja-JP" sz="2800" b="1" dirty="0">
                <a:solidFill>
                  <a:srgbClr val="FF0000"/>
                </a:solidFill>
                <a:latin typeface="Times New Roman" pitchFamily="18" charset="0"/>
              </a:rPr>
              <a:t>QUESTION:</a:t>
            </a:r>
            <a:endParaRPr kumimoji="0" lang="en-US" altLang="ja-JP" sz="5400" dirty="0">
              <a:latin typeface="HGS創英角ﾎﾟｯﾌﾟ体" pitchFamily="50" charset="-128"/>
              <a:ea typeface="HGS創英角ﾎﾟｯﾌﾟ体" pitchFamily="50" charset="-128"/>
            </a:endParaRPr>
          </a:p>
          <a:p>
            <a:r>
              <a:rPr kumimoji="0" lang="ja-JP" altLang="en-US" sz="3200" dirty="0">
                <a:latin typeface="Comic Sans MS" pitchFamily="66" charset="0"/>
                <a:ea typeface="HGS創英角ﾎﾟｯﾌﾟ体" pitchFamily="50" charset="-128"/>
              </a:rPr>
              <a:t>　</a:t>
            </a:r>
            <a:r>
              <a:rPr kumimoji="0" lang="en-US" altLang="ja-JP" sz="4400" dirty="0" smtClean="0">
                <a:latin typeface="Comic Sans MS" pitchFamily="66" charset="0"/>
                <a:ea typeface="HGS創英角ﾎﾟｯﾌﾟ体" pitchFamily="50" charset="-128"/>
              </a:rPr>
              <a:t>What props do performers use?</a:t>
            </a:r>
            <a:endParaRPr kumimoji="0" lang="en-US" altLang="ja-JP" sz="4400" dirty="0">
              <a:latin typeface="Comic Sans MS" pitchFamily="66" charset="0"/>
              <a:ea typeface="HGS創英角ﾎﾟｯﾌﾟ体" pitchFamily="50" charset="-128"/>
            </a:endParaRPr>
          </a:p>
          <a:p>
            <a:endParaRPr kumimoji="0" lang="en-US" altLang="ja-JP" sz="2800" b="1" dirty="0">
              <a:solidFill>
                <a:srgbClr val="FF0000"/>
              </a:solidFill>
              <a:latin typeface="Times New Roman" pitchFamily="18" charset="0"/>
            </a:endParaRPr>
          </a:p>
          <a:p>
            <a:r>
              <a:rPr kumimoji="0" lang="en-US" altLang="ja-JP" sz="2800" b="1" dirty="0">
                <a:solidFill>
                  <a:srgbClr val="FF0000"/>
                </a:solidFill>
                <a:latin typeface="Times New Roman" pitchFamily="18" charset="0"/>
              </a:rPr>
              <a:t>ANSWER:</a:t>
            </a:r>
          </a:p>
          <a:p>
            <a:r>
              <a:rPr kumimoji="0" lang="en-US" altLang="ja-JP" sz="4000" b="1" dirty="0">
                <a:latin typeface="Comic Sans MS" pitchFamily="66" charset="0"/>
              </a:rPr>
              <a:t>  </a:t>
            </a:r>
            <a:r>
              <a:rPr kumimoji="0" lang="en-US" altLang="ja-JP" sz="4000" dirty="0" smtClean="0">
                <a:latin typeface="Comic Sans MS" pitchFamily="66" charset="0"/>
                <a:ea typeface="HG創英角ﾎﾟｯﾌﾟ体" pitchFamily="49" charset="-128"/>
              </a:rPr>
              <a:t>A fan and a hand towel</a:t>
            </a:r>
            <a:r>
              <a:rPr kumimoji="0" lang="en-US" altLang="ja-JP" sz="4000" dirty="0" smtClean="0">
                <a:latin typeface="Comic Sans MS" pitchFamily="66" charset="0"/>
              </a:rPr>
              <a:t>.</a:t>
            </a:r>
            <a:endParaRPr kumimoji="0" lang="en-US" altLang="ja-JP" sz="2800" b="1" dirty="0">
              <a:solidFill>
                <a:srgbClr val="FF0000"/>
              </a:solidFill>
              <a:latin typeface="Times New Roman" pitchFamily="18" charset="0"/>
            </a:endParaRPr>
          </a:p>
          <a:p>
            <a:endParaRPr kumimoji="0" lang="en-US" altLang="ja-JP" sz="4200" b="1" dirty="0">
              <a:latin typeface="Comic Sans MS" pitchFamily="66" charset="0"/>
            </a:endParaRPr>
          </a:p>
          <a:p>
            <a:endParaRPr kumimoji="0" lang="en-US" altLang="ja-JP" sz="4000" dirty="0">
              <a:latin typeface="Times New Roman" pitchFamily="18" charset="0"/>
            </a:endParaRPr>
          </a:p>
        </p:txBody>
      </p:sp>
      <p:sp>
        <p:nvSpPr>
          <p:cNvPr id="6" name="左右矢印 5"/>
          <p:cNvSpPr/>
          <p:nvPr/>
        </p:nvSpPr>
        <p:spPr bwMode="auto">
          <a:xfrm>
            <a:off x="6172200" y="5534891"/>
            <a:ext cx="1676400" cy="914400"/>
          </a:xfrm>
          <a:prstGeom prst="left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92163"/>
          </a:xfrm>
        </p:spPr>
        <p:txBody>
          <a:bodyPr/>
          <a:lstStyle/>
          <a:p>
            <a:pPr eaLnBrk="1" hangingPunct="1"/>
            <a:r>
              <a:rPr lang="en-US" altLang="ja-JP" smtClean="0">
                <a:ea typeface="ＭＳ Ｐゴシック" charset="-128"/>
              </a:rPr>
              <a:t>Topic 5 – 40 Points</a:t>
            </a:r>
          </a:p>
        </p:txBody>
      </p:sp>
      <p:sp>
        <p:nvSpPr>
          <p:cNvPr id="4" name="Left Arrow 3">
            <a:hlinkClick r:id="rId3" action="ppaction://hlinksldjump"/>
          </p:cNvPr>
          <p:cNvSpPr/>
          <p:nvPr/>
        </p:nvSpPr>
        <p:spPr bwMode="auto">
          <a:xfrm>
            <a:off x="838200" y="5867400"/>
            <a:ext cx="990600" cy="609600"/>
          </a:xfrm>
          <a:prstGeom prst="leftArrow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 eaLnBrk="0" hangingPunct="0">
              <a:defRPr/>
            </a:pPr>
            <a:endParaRPr kumimoji="0" lang="ja-JP" altLang="ja-JP" dirty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6" name="TextBox 4"/>
          <p:cNvSpPr txBox="1">
            <a:spLocks noChangeArrowheads="1"/>
          </p:cNvSpPr>
          <p:nvPr/>
        </p:nvSpPr>
        <p:spPr bwMode="auto">
          <a:xfrm>
            <a:off x="838200" y="1371600"/>
            <a:ext cx="7772400" cy="43088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en-US" altLang="ja-JP" sz="2800" b="1" dirty="0">
                <a:solidFill>
                  <a:srgbClr val="FF0000"/>
                </a:solidFill>
                <a:latin typeface="Times New Roman" pitchFamily="18" charset="0"/>
              </a:rPr>
              <a:t>QUESTION:</a:t>
            </a:r>
            <a:endParaRPr kumimoji="0" lang="en-US" altLang="ja-JP" sz="5400" dirty="0">
              <a:latin typeface="HGS創英角ﾎﾟｯﾌﾟ体" pitchFamily="50" charset="-128"/>
              <a:ea typeface="HGS創英角ﾎﾟｯﾌﾟ体" pitchFamily="50" charset="-128"/>
            </a:endParaRPr>
          </a:p>
          <a:p>
            <a:r>
              <a:rPr kumimoji="0" lang="en-US" altLang="ja-JP" sz="3600" dirty="0">
                <a:latin typeface="Comic Sans MS" pitchFamily="66" charset="0"/>
                <a:ea typeface="HGS創英角ﾎﾟｯﾌﾟ体" pitchFamily="50" charset="-128"/>
              </a:rPr>
              <a:t>   </a:t>
            </a:r>
            <a:endParaRPr kumimoji="0" lang="en-US" altLang="ja-JP" sz="3600" dirty="0" smtClean="0">
              <a:latin typeface="Comic Sans MS" pitchFamily="66" charset="0"/>
              <a:ea typeface="HGS創英角ﾎﾟｯﾌﾟ体" pitchFamily="50" charset="-128"/>
            </a:endParaRPr>
          </a:p>
          <a:p>
            <a:endParaRPr kumimoji="0" lang="en-US" altLang="ja-JP" sz="3600" b="1" dirty="0">
              <a:solidFill>
                <a:srgbClr val="FF0000"/>
              </a:solidFill>
              <a:latin typeface="Comic Sans MS" pitchFamily="66" charset="0"/>
              <a:ea typeface="HGS創英角ﾎﾟｯﾌﾟ体" pitchFamily="50" charset="-128"/>
            </a:endParaRPr>
          </a:p>
          <a:p>
            <a:endParaRPr kumimoji="0" lang="en-US" altLang="ja-JP" sz="2800" b="1" dirty="0">
              <a:solidFill>
                <a:srgbClr val="FF0000"/>
              </a:solidFill>
              <a:latin typeface="Times New Roman" pitchFamily="18" charset="0"/>
            </a:endParaRPr>
          </a:p>
          <a:p>
            <a:r>
              <a:rPr kumimoji="0" lang="en-US" altLang="ja-JP" sz="2800" b="1" dirty="0">
                <a:solidFill>
                  <a:srgbClr val="FF0000"/>
                </a:solidFill>
                <a:latin typeface="Times New Roman" pitchFamily="18" charset="0"/>
              </a:rPr>
              <a:t>ANSWER</a:t>
            </a:r>
          </a:p>
          <a:p>
            <a:endParaRPr kumimoji="0" lang="en-US" altLang="ja-JP" sz="2800" b="1" dirty="0">
              <a:solidFill>
                <a:srgbClr val="FF0000"/>
              </a:solidFill>
              <a:latin typeface="Times New Roman" pitchFamily="18" charset="0"/>
            </a:endParaRPr>
          </a:p>
          <a:p>
            <a:r>
              <a:rPr kumimoji="0" lang="ja-JP" altLang="en-US" sz="4200" b="1" dirty="0">
                <a:latin typeface="Comic Sans MS" pitchFamily="66" charset="0"/>
              </a:rPr>
              <a:t>　</a:t>
            </a:r>
            <a:endParaRPr kumimoji="0" lang="en-US" altLang="ja-JP" sz="5000" dirty="0">
              <a:latin typeface="Comic Sans MS" pitchFamily="66" charset="0"/>
            </a:endParaRPr>
          </a:p>
          <a:p>
            <a:endParaRPr kumimoji="0" lang="en-US" altLang="ja-JP" sz="4000" dirty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92163"/>
          </a:xfrm>
        </p:spPr>
        <p:txBody>
          <a:bodyPr/>
          <a:lstStyle/>
          <a:p>
            <a:pPr eaLnBrk="1" hangingPunct="1"/>
            <a:r>
              <a:rPr lang="en-US" altLang="ja-JP" smtClean="0">
                <a:ea typeface="ＭＳ Ｐゴシック" charset="-128"/>
              </a:rPr>
              <a:t>Topic 5 – 50 Points</a:t>
            </a:r>
          </a:p>
        </p:txBody>
      </p:sp>
      <p:sp>
        <p:nvSpPr>
          <p:cNvPr id="4" name="Left Arrow 3">
            <a:hlinkClick r:id="rId3" action="ppaction://hlinksldjump"/>
          </p:cNvPr>
          <p:cNvSpPr/>
          <p:nvPr/>
        </p:nvSpPr>
        <p:spPr bwMode="auto">
          <a:xfrm>
            <a:off x="838200" y="5867400"/>
            <a:ext cx="990600" cy="609600"/>
          </a:xfrm>
          <a:prstGeom prst="leftArrow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 eaLnBrk="0" hangingPunct="0">
              <a:defRPr/>
            </a:pPr>
            <a:endParaRPr kumimoji="0" lang="ja-JP" altLang="ja-JP" dirty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7" name="TextBox 4"/>
          <p:cNvSpPr txBox="1">
            <a:spLocks noChangeArrowheads="1"/>
          </p:cNvSpPr>
          <p:nvPr/>
        </p:nvSpPr>
        <p:spPr bwMode="auto">
          <a:xfrm>
            <a:off x="838200" y="1371600"/>
            <a:ext cx="7772400" cy="3754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en-US" altLang="ja-JP" sz="2800" b="1" dirty="0">
                <a:solidFill>
                  <a:srgbClr val="FF0000"/>
                </a:solidFill>
                <a:latin typeface="Times New Roman" pitchFamily="18" charset="0"/>
              </a:rPr>
              <a:t>QUESTION:</a:t>
            </a:r>
            <a:endParaRPr kumimoji="0" lang="en-US" altLang="ja-JP" sz="5400" dirty="0">
              <a:latin typeface="HGS創英角ﾎﾟｯﾌﾟ体" pitchFamily="50" charset="-128"/>
              <a:ea typeface="HGS創英角ﾎﾟｯﾌﾟ体" pitchFamily="50" charset="-128"/>
            </a:endParaRPr>
          </a:p>
          <a:p>
            <a:endParaRPr kumimoji="0" lang="en-US" altLang="ja-JP" sz="3600" dirty="0" smtClean="0">
              <a:latin typeface="Comic Sans MS" pitchFamily="66" charset="0"/>
              <a:ea typeface="HGS創英角ﾎﾟｯﾌﾟ体" pitchFamily="50" charset="-128"/>
            </a:endParaRPr>
          </a:p>
          <a:p>
            <a:r>
              <a:rPr kumimoji="0" lang="ja-JP" altLang="en-US" sz="3600" dirty="0">
                <a:latin typeface="Comic Sans MS" pitchFamily="66" charset="0"/>
                <a:ea typeface="HGS創英角ﾎﾟｯﾌﾟ体" pitchFamily="50" charset="-128"/>
              </a:rPr>
              <a:t>　</a:t>
            </a:r>
            <a:endParaRPr kumimoji="0" lang="en-US" altLang="ja-JP" sz="3600" dirty="0">
              <a:latin typeface="Comic Sans MS" pitchFamily="66" charset="0"/>
              <a:ea typeface="HGS創英角ﾎﾟｯﾌﾟ体" pitchFamily="50" charset="-128"/>
            </a:endParaRPr>
          </a:p>
          <a:p>
            <a:endParaRPr kumimoji="0" lang="en-US" altLang="ja-JP" sz="2800" b="1" dirty="0">
              <a:solidFill>
                <a:srgbClr val="FF0000"/>
              </a:solidFill>
              <a:latin typeface="Times New Roman" pitchFamily="18" charset="0"/>
            </a:endParaRPr>
          </a:p>
          <a:p>
            <a:r>
              <a:rPr kumimoji="0" lang="en-US" altLang="ja-JP" sz="2800" b="1">
                <a:solidFill>
                  <a:srgbClr val="FF0000"/>
                </a:solidFill>
                <a:latin typeface="Times New Roman" pitchFamily="18" charset="0"/>
              </a:rPr>
              <a:t>ANSWER</a:t>
            </a:r>
            <a:r>
              <a:rPr kumimoji="0" lang="en-US" altLang="ja-JP" sz="2800" b="1" smtClean="0">
                <a:solidFill>
                  <a:srgbClr val="FF0000"/>
                </a:solidFill>
                <a:latin typeface="Times New Roman" pitchFamily="18" charset="0"/>
              </a:rPr>
              <a:t>:</a:t>
            </a:r>
          </a:p>
          <a:p>
            <a:endParaRPr kumimoji="0" lang="en-US" altLang="ja-JP" sz="4200" dirty="0">
              <a:latin typeface="Comic Sans MS" pitchFamily="66" charset="0"/>
            </a:endParaRPr>
          </a:p>
          <a:p>
            <a:endParaRPr kumimoji="0" lang="en-US" altLang="ja-JP" sz="4000" dirty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92163"/>
          </a:xfrm>
        </p:spPr>
        <p:txBody>
          <a:bodyPr/>
          <a:lstStyle/>
          <a:p>
            <a:pPr eaLnBrk="1" hangingPunct="1"/>
            <a:r>
              <a:rPr lang="en-US" altLang="ja-JP" dirty="0" smtClean="0">
                <a:latin typeface="Comic Sans MS" pitchFamily="66" charset="0"/>
                <a:ea typeface="ＭＳ Ｐゴシック" charset="-128"/>
              </a:rPr>
              <a:t>Topic 1 – 10 Points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838200" y="1371600"/>
            <a:ext cx="7543800" cy="400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en-US" altLang="ja-JP" sz="2800" b="1" dirty="0">
                <a:solidFill>
                  <a:srgbClr val="FF0000"/>
                </a:solidFill>
                <a:latin typeface="Times New Roman" pitchFamily="18" charset="0"/>
              </a:rPr>
              <a:t>QUESTION:</a:t>
            </a:r>
          </a:p>
          <a:p>
            <a:pPr>
              <a:buFont typeface="Arial" charset="0"/>
              <a:buChar char="•"/>
            </a:pPr>
            <a:endParaRPr kumimoji="0" lang="en-US" altLang="ja-JP" sz="2400" dirty="0">
              <a:latin typeface="Times New Roman" pitchFamily="18" charset="0"/>
            </a:endParaRPr>
          </a:p>
          <a:p>
            <a:pPr lvl="1"/>
            <a:r>
              <a:rPr kumimoji="0" lang="ja-JP" altLang="en-US" sz="5400" b="1" dirty="0">
                <a:latin typeface="HGS創英角ﾎﾟｯﾌﾟ体" pitchFamily="50" charset="-128"/>
                <a:ea typeface="HGS創英角ﾎﾟｯﾌﾟ体" pitchFamily="50" charset="-128"/>
              </a:rPr>
              <a:t> </a:t>
            </a:r>
            <a:r>
              <a:rPr kumimoji="0" lang="ja-JP" altLang="en-US" sz="5400" b="1" dirty="0" smtClean="0">
                <a:latin typeface="HGS創英角ﾎﾟｯﾌﾟ体" pitchFamily="50" charset="-128"/>
                <a:ea typeface="HGS創英角ﾎﾟｯﾌﾟ体" pitchFamily="50" charset="-128"/>
              </a:rPr>
              <a:t>座席</a:t>
            </a:r>
            <a:endParaRPr kumimoji="0" lang="en-US" altLang="ja-JP" sz="5400" b="1" dirty="0">
              <a:latin typeface="HGS創英角ﾎﾟｯﾌﾟ体" pitchFamily="50" charset="-128"/>
              <a:ea typeface="HGS創英角ﾎﾟｯﾌﾟ体" pitchFamily="50" charset="-128"/>
            </a:endParaRPr>
          </a:p>
          <a:p>
            <a:endParaRPr kumimoji="0" lang="en-US" altLang="ja-JP" sz="2400" dirty="0">
              <a:latin typeface="Times New Roman" pitchFamily="18" charset="0"/>
            </a:endParaRPr>
          </a:p>
          <a:p>
            <a:r>
              <a:rPr kumimoji="0" lang="en-US" altLang="ja-JP" sz="2800" b="1" dirty="0">
                <a:solidFill>
                  <a:srgbClr val="FF0000"/>
                </a:solidFill>
                <a:latin typeface="Times New Roman" pitchFamily="18" charset="0"/>
              </a:rPr>
              <a:t>ANSWER:</a:t>
            </a:r>
          </a:p>
          <a:p>
            <a:pPr>
              <a:buFont typeface="Arial" charset="0"/>
              <a:buChar char="•"/>
            </a:pPr>
            <a:endParaRPr kumimoji="0" lang="en-US" altLang="ja-JP" sz="2400" dirty="0">
              <a:latin typeface="Times New Roman" pitchFamily="18" charset="0"/>
            </a:endParaRPr>
          </a:p>
          <a:p>
            <a:pPr lvl="1"/>
            <a:r>
              <a:rPr kumimoji="0" lang="ja-JP" altLang="en-US" sz="7200" dirty="0">
                <a:latin typeface="Comic Sans MS" pitchFamily="66" charset="0"/>
              </a:rPr>
              <a:t> </a:t>
            </a:r>
            <a:r>
              <a:rPr kumimoji="0" lang="en-US" altLang="ja-JP" sz="7200" dirty="0" smtClean="0">
                <a:latin typeface="Comic Sans MS" pitchFamily="66" charset="0"/>
              </a:rPr>
              <a:t>seat</a:t>
            </a:r>
            <a:endParaRPr kumimoji="0" lang="en-US" altLang="ja-JP" sz="7200" dirty="0">
              <a:latin typeface="Comic Sans MS" pitchFamily="66" charset="0"/>
            </a:endParaRPr>
          </a:p>
        </p:txBody>
      </p:sp>
      <p:sp>
        <p:nvSpPr>
          <p:cNvPr id="4" name="Left Arrow 3">
            <a:hlinkClick r:id="rId3" action="ppaction://hlinksldjump"/>
          </p:cNvPr>
          <p:cNvSpPr/>
          <p:nvPr/>
        </p:nvSpPr>
        <p:spPr bwMode="auto">
          <a:xfrm>
            <a:off x="838200" y="5867400"/>
            <a:ext cx="990600" cy="609600"/>
          </a:xfrm>
          <a:prstGeom prst="leftArrow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 eaLnBrk="0" hangingPunct="0">
              <a:defRPr/>
            </a:pPr>
            <a:endParaRPr kumimoji="0" lang="ja-JP" altLang="ja-JP" dirty="0">
              <a:solidFill>
                <a:schemeClr val="tx1"/>
              </a:solidFill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92163"/>
          </a:xfrm>
        </p:spPr>
        <p:txBody>
          <a:bodyPr/>
          <a:lstStyle/>
          <a:p>
            <a:pPr eaLnBrk="1" hangingPunct="1"/>
            <a:r>
              <a:rPr lang="en-US" altLang="ja-JP" dirty="0" smtClean="0">
                <a:latin typeface="Comic Sans MS" pitchFamily="66" charset="0"/>
                <a:ea typeface="ＭＳ Ｐゴシック" charset="-128"/>
              </a:rPr>
              <a:t>Topic 1 – 20 Points</a:t>
            </a:r>
          </a:p>
        </p:txBody>
      </p:sp>
      <p:sp>
        <p:nvSpPr>
          <p:cNvPr id="4" name="Left Arrow 3">
            <a:hlinkClick r:id="rId3" action="ppaction://hlinksldjump"/>
          </p:cNvPr>
          <p:cNvSpPr/>
          <p:nvPr/>
        </p:nvSpPr>
        <p:spPr bwMode="auto">
          <a:xfrm>
            <a:off x="838200" y="5867400"/>
            <a:ext cx="990600" cy="609600"/>
          </a:xfrm>
          <a:prstGeom prst="leftArrow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 eaLnBrk="0" hangingPunct="0">
              <a:defRPr/>
            </a:pPr>
            <a:endParaRPr kumimoji="0" lang="ja-JP" altLang="ja-JP" dirty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838200" y="1371600"/>
            <a:ext cx="7543800" cy="38779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en-US" altLang="ja-JP" sz="2800" b="1" dirty="0">
                <a:solidFill>
                  <a:srgbClr val="FF0000"/>
                </a:solidFill>
                <a:latin typeface="Times New Roman" pitchFamily="18" charset="0"/>
              </a:rPr>
              <a:t>QUESTION:</a:t>
            </a:r>
            <a:endParaRPr kumimoji="0" lang="en-US" altLang="ja-JP" sz="5400" dirty="0">
              <a:latin typeface="HGS創英角ﾎﾟｯﾌﾟ体" pitchFamily="50" charset="-128"/>
              <a:ea typeface="HGS創英角ﾎﾟｯﾌﾟ体" pitchFamily="50" charset="-128"/>
            </a:endParaRPr>
          </a:p>
          <a:p>
            <a:r>
              <a:rPr kumimoji="0" lang="en-US" altLang="ja-JP" sz="5400" dirty="0">
                <a:latin typeface="HGS創英角ﾎﾟｯﾌﾟ体" pitchFamily="50" charset="-128"/>
                <a:ea typeface="HGS創英角ﾎﾟｯﾌﾟ体" pitchFamily="50" charset="-128"/>
              </a:rPr>
              <a:t>  </a:t>
            </a:r>
            <a:r>
              <a:rPr kumimoji="0" lang="ja-JP" altLang="en-US" sz="5400" dirty="0" smtClean="0">
                <a:latin typeface="HGS創英角ﾎﾟｯﾌﾟ体" pitchFamily="50" charset="-128"/>
                <a:ea typeface="HGS創英角ﾎﾟｯﾌﾟ体" pitchFamily="50" charset="-128"/>
              </a:rPr>
              <a:t>登場人物</a:t>
            </a:r>
            <a:r>
              <a:rPr kumimoji="0" lang="en-US" altLang="ja-JP" sz="5400" dirty="0" smtClean="0">
                <a:latin typeface="HGS創英角ﾎﾟｯﾌﾟ体" pitchFamily="50" charset="-128"/>
                <a:ea typeface="HGS創英角ﾎﾟｯﾌﾟ体" pitchFamily="50" charset="-128"/>
              </a:rPr>
              <a:t>       </a:t>
            </a:r>
            <a:endParaRPr kumimoji="0" lang="en-US" altLang="ja-JP" sz="5400" dirty="0">
              <a:latin typeface="HGS創英角ﾎﾟｯﾌﾟ体" pitchFamily="50" charset="-128"/>
              <a:ea typeface="HGS創英角ﾎﾟｯﾌﾟ体" pitchFamily="50" charset="-128"/>
            </a:endParaRPr>
          </a:p>
          <a:p>
            <a:endParaRPr kumimoji="0" lang="en-US" altLang="ja-JP" sz="2800" b="1" dirty="0">
              <a:solidFill>
                <a:srgbClr val="FF0000"/>
              </a:solidFill>
              <a:latin typeface="Times New Roman" pitchFamily="18" charset="0"/>
            </a:endParaRPr>
          </a:p>
          <a:p>
            <a:r>
              <a:rPr kumimoji="0" lang="en-US" altLang="ja-JP" sz="2800" b="1" dirty="0">
                <a:solidFill>
                  <a:srgbClr val="FF0000"/>
                </a:solidFill>
                <a:latin typeface="Times New Roman" pitchFamily="18" charset="0"/>
              </a:rPr>
              <a:t>ANSWER:</a:t>
            </a:r>
          </a:p>
          <a:p>
            <a:r>
              <a:rPr kumimoji="0" lang="en-US" altLang="ja-JP" sz="5400" b="1" dirty="0">
                <a:latin typeface="Comic Sans MS" pitchFamily="66" charset="0"/>
              </a:rPr>
              <a:t>  </a:t>
            </a:r>
            <a:r>
              <a:rPr kumimoji="0" lang="en-US" altLang="ja-JP" sz="5400" dirty="0" smtClean="0">
                <a:latin typeface="Comic Sans MS" panose="030F0702030302020204" pitchFamily="66" charset="0"/>
                <a:ea typeface="HG創英角ﾎﾟｯﾌﾟ体" pitchFamily="49" charset="-128"/>
              </a:rPr>
              <a:t>character</a:t>
            </a:r>
            <a:endParaRPr kumimoji="0" lang="en-US" altLang="ja-JP" sz="5400" dirty="0">
              <a:latin typeface="Comic Sans MS" panose="030F0702030302020204" pitchFamily="66" charset="0"/>
              <a:ea typeface="HG創英角ﾎﾟｯﾌﾟ体" pitchFamily="49" charset="-128"/>
            </a:endParaRPr>
          </a:p>
          <a:p>
            <a:endParaRPr kumimoji="0" lang="en-US" altLang="ja-JP" sz="5400" b="1" dirty="0">
              <a:latin typeface="HG創英角ﾎﾟｯﾌﾟ体" pitchFamily="49" charset="-128"/>
              <a:ea typeface="HG創英角ﾎﾟｯﾌﾟ体" pitchFamily="49" charset="-128"/>
            </a:endParaRPr>
          </a:p>
        </p:txBody>
      </p:sp>
      <p:pic>
        <p:nvPicPr>
          <p:cNvPr id="49154" name="Picture 2" descr="http://msp.c.yimg.jp/yjimage?q=LFZPlqYXyLFALvlZ_ud3jIRp8MNAts7rBC_j9giN4wqNCWlcie3IXMs5j9EILL0eeYJKdNAsAwUn6hC21iVsR1Y2rR71qiIewt05XS7a4GgR2Zfll5KuiNg4WThmVGmI&amp;sig=12rmp2ra1&amp;x=170&amp;y=17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629400" y="5257800"/>
            <a:ext cx="1371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9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92163"/>
          </a:xfrm>
        </p:spPr>
        <p:txBody>
          <a:bodyPr/>
          <a:lstStyle/>
          <a:p>
            <a:pPr eaLnBrk="1" hangingPunct="1"/>
            <a:r>
              <a:rPr lang="en-US" altLang="ja-JP" dirty="0" smtClean="0">
                <a:latin typeface="Comic Sans MS" pitchFamily="66" charset="0"/>
                <a:ea typeface="ＭＳ Ｐゴシック" charset="-128"/>
              </a:rPr>
              <a:t>Topic 1 – 30 Points</a:t>
            </a:r>
          </a:p>
        </p:txBody>
      </p:sp>
      <p:sp>
        <p:nvSpPr>
          <p:cNvPr id="4" name="Left Arrow 3">
            <a:hlinkClick r:id="rId3" action="ppaction://hlinksldjump"/>
          </p:cNvPr>
          <p:cNvSpPr/>
          <p:nvPr/>
        </p:nvSpPr>
        <p:spPr bwMode="auto">
          <a:xfrm>
            <a:off x="838200" y="5867400"/>
            <a:ext cx="990600" cy="609600"/>
          </a:xfrm>
          <a:prstGeom prst="leftArrow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 eaLnBrk="0" hangingPunct="0">
              <a:defRPr/>
            </a:pPr>
            <a:endParaRPr kumimoji="0" lang="ja-JP" altLang="ja-JP" dirty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6" name="TextBox 4"/>
          <p:cNvSpPr txBox="1">
            <a:spLocks noChangeArrowheads="1"/>
          </p:cNvSpPr>
          <p:nvPr/>
        </p:nvSpPr>
        <p:spPr bwMode="auto">
          <a:xfrm>
            <a:off x="838200" y="1371600"/>
            <a:ext cx="7543800" cy="38779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en-US" altLang="ja-JP" sz="2800" b="1" dirty="0">
                <a:solidFill>
                  <a:srgbClr val="FF0000"/>
                </a:solidFill>
                <a:latin typeface="Times New Roman" pitchFamily="18" charset="0"/>
              </a:rPr>
              <a:t>QUESTION:</a:t>
            </a:r>
            <a:endParaRPr kumimoji="0" lang="en-US" altLang="ja-JP" sz="5400" dirty="0">
              <a:latin typeface="HGS創英角ﾎﾟｯﾌﾟ体" pitchFamily="50" charset="-128"/>
              <a:ea typeface="HGS創英角ﾎﾟｯﾌﾟ体" pitchFamily="50" charset="-128"/>
            </a:endParaRPr>
          </a:p>
          <a:p>
            <a:r>
              <a:rPr kumimoji="0" lang="en-US" altLang="ja-JP" sz="5400" dirty="0">
                <a:latin typeface="HGS創英角ﾎﾟｯﾌﾟ体" pitchFamily="50" charset="-128"/>
                <a:ea typeface="HGS創英角ﾎﾟｯﾌﾟ体" pitchFamily="50" charset="-128"/>
              </a:rPr>
              <a:t>  </a:t>
            </a:r>
            <a:r>
              <a:rPr kumimoji="0" lang="ja-JP" altLang="en-US" sz="5400" dirty="0" smtClean="0">
                <a:latin typeface="HGS創英角ﾎﾟｯﾌﾟ体" pitchFamily="50" charset="-128"/>
                <a:ea typeface="HGS創英角ﾎﾟｯﾌﾟ体" pitchFamily="50" charset="-128"/>
              </a:rPr>
              <a:t>ドーナツ   </a:t>
            </a:r>
            <a:endParaRPr kumimoji="0" lang="ja-JP" altLang="en-US" sz="5400" dirty="0">
              <a:latin typeface="HGS創英角ﾎﾟｯﾌﾟ体" pitchFamily="50" charset="-128"/>
              <a:ea typeface="HGS創英角ﾎﾟｯﾌﾟ体" pitchFamily="50" charset="-128"/>
            </a:endParaRPr>
          </a:p>
          <a:p>
            <a:endParaRPr kumimoji="0" lang="en-US" altLang="ja-JP" sz="2800" b="1" dirty="0">
              <a:solidFill>
                <a:srgbClr val="FF0000"/>
              </a:solidFill>
              <a:latin typeface="Times New Roman" pitchFamily="18" charset="0"/>
            </a:endParaRPr>
          </a:p>
          <a:p>
            <a:r>
              <a:rPr kumimoji="0" lang="en-US" altLang="ja-JP" sz="2800" b="1" dirty="0">
                <a:solidFill>
                  <a:srgbClr val="FF0000"/>
                </a:solidFill>
                <a:latin typeface="Times New Roman" pitchFamily="18" charset="0"/>
              </a:rPr>
              <a:t>ANSWER:</a:t>
            </a:r>
          </a:p>
          <a:p>
            <a:r>
              <a:rPr kumimoji="0" lang="en-US" altLang="ja-JP" sz="5400" b="1" dirty="0">
                <a:latin typeface="Comic Sans MS" pitchFamily="66" charset="0"/>
              </a:rPr>
              <a:t> </a:t>
            </a:r>
            <a:r>
              <a:rPr kumimoji="0" lang="ja-JP" altLang="en-US" sz="5400" b="1" dirty="0" smtClean="0">
                <a:latin typeface="Comic Sans MS" pitchFamily="66" charset="0"/>
              </a:rPr>
              <a:t> </a:t>
            </a:r>
            <a:r>
              <a:rPr kumimoji="0" lang="en-US" altLang="ja-JP" sz="5400" b="1" dirty="0" smtClean="0">
                <a:latin typeface="Comic Sans MS" pitchFamily="66" charset="0"/>
              </a:rPr>
              <a:t>donut</a:t>
            </a:r>
            <a:r>
              <a:rPr kumimoji="0" lang="ja-JP" altLang="en-US" sz="5400" b="1" dirty="0" smtClean="0">
                <a:latin typeface="HG創英角ﾎﾟｯﾌﾟ体" pitchFamily="49" charset="-128"/>
                <a:ea typeface="HG創英角ﾎﾟｯﾌﾟ体" pitchFamily="49" charset="-128"/>
              </a:rPr>
              <a:t>   </a:t>
            </a:r>
            <a:endParaRPr kumimoji="0" lang="ja-JP" altLang="en-US" sz="5400" b="1" dirty="0">
              <a:latin typeface="HG創英角ﾎﾟｯﾌﾟ体" pitchFamily="49" charset="-128"/>
              <a:ea typeface="HG創英角ﾎﾟｯﾌﾟ体" pitchFamily="49" charset="-128"/>
            </a:endParaRPr>
          </a:p>
          <a:p>
            <a:endParaRPr kumimoji="0" lang="en-US" altLang="ja-JP" sz="5400" dirty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92163"/>
          </a:xfrm>
        </p:spPr>
        <p:txBody>
          <a:bodyPr/>
          <a:lstStyle/>
          <a:p>
            <a:pPr eaLnBrk="1" hangingPunct="1"/>
            <a:r>
              <a:rPr lang="en-US" altLang="ja-JP" dirty="0" smtClean="0">
                <a:latin typeface="Comic Sans MS" pitchFamily="66" charset="0"/>
                <a:ea typeface="ＭＳ Ｐゴシック" charset="-128"/>
              </a:rPr>
              <a:t>Topic 1 – 40 Points</a:t>
            </a:r>
          </a:p>
        </p:txBody>
      </p:sp>
      <p:sp>
        <p:nvSpPr>
          <p:cNvPr id="4" name="Left Arrow 3">
            <a:hlinkClick r:id="rId3" action="ppaction://hlinksldjump"/>
          </p:cNvPr>
          <p:cNvSpPr/>
          <p:nvPr/>
        </p:nvSpPr>
        <p:spPr bwMode="auto">
          <a:xfrm>
            <a:off x="838200" y="5867400"/>
            <a:ext cx="990600" cy="609600"/>
          </a:xfrm>
          <a:prstGeom prst="leftArrow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 eaLnBrk="0" hangingPunct="0">
              <a:defRPr/>
            </a:pPr>
            <a:endParaRPr kumimoji="0" lang="ja-JP" altLang="ja-JP" dirty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6" name="TextBox 4"/>
          <p:cNvSpPr txBox="1">
            <a:spLocks noChangeArrowheads="1"/>
          </p:cNvSpPr>
          <p:nvPr/>
        </p:nvSpPr>
        <p:spPr bwMode="auto">
          <a:xfrm>
            <a:off x="914400" y="1383862"/>
            <a:ext cx="7543800" cy="38779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en-US" altLang="ja-JP" sz="2800" b="1" dirty="0">
                <a:solidFill>
                  <a:srgbClr val="FF0000"/>
                </a:solidFill>
                <a:latin typeface="Times New Roman" pitchFamily="18" charset="0"/>
              </a:rPr>
              <a:t>QUESTION:</a:t>
            </a:r>
            <a:endParaRPr kumimoji="0" lang="en-US" altLang="ja-JP" sz="5400" dirty="0">
              <a:latin typeface="HGS創英角ﾎﾟｯﾌﾟ体" pitchFamily="50" charset="-128"/>
              <a:ea typeface="HGS創英角ﾎﾟｯﾌﾟ体" pitchFamily="50" charset="-128"/>
            </a:endParaRPr>
          </a:p>
          <a:p>
            <a:r>
              <a:rPr kumimoji="0" lang="en-US" altLang="ja-JP" sz="5400" dirty="0">
                <a:latin typeface="HGS創英角ﾎﾟｯﾌﾟ体" pitchFamily="50" charset="-128"/>
                <a:ea typeface="HGS創英角ﾎﾟｯﾌﾟ体" pitchFamily="50" charset="-128"/>
              </a:rPr>
              <a:t>  </a:t>
            </a:r>
            <a:r>
              <a:rPr kumimoji="0" lang="ja-JP" altLang="en-US" sz="5400" dirty="0" smtClean="0">
                <a:latin typeface="HGS創英角ﾎﾟｯﾌﾟ体" pitchFamily="50" charset="-128"/>
                <a:ea typeface="HGS創英角ﾎﾟｯﾌﾟ体" pitchFamily="50" charset="-128"/>
              </a:rPr>
              <a:t>笑い  </a:t>
            </a:r>
            <a:endParaRPr kumimoji="0" lang="ja-JP" altLang="en-US" sz="5400" dirty="0">
              <a:latin typeface="HGS創英角ﾎﾟｯﾌﾟ体" pitchFamily="50" charset="-128"/>
              <a:ea typeface="HGS創英角ﾎﾟｯﾌﾟ体" pitchFamily="50" charset="-128"/>
            </a:endParaRPr>
          </a:p>
          <a:p>
            <a:endParaRPr kumimoji="0" lang="en-US" altLang="ja-JP" sz="2800" b="1" dirty="0">
              <a:solidFill>
                <a:srgbClr val="FF0000"/>
              </a:solidFill>
              <a:latin typeface="Times New Roman" pitchFamily="18" charset="0"/>
            </a:endParaRPr>
          </a:p>
          <a:p>
            <a:r>
              <a:rPr kumimoji="0" lang="en-US" altLang="ja-JP" sz="2800" b="1" dirty="0">
                <a:solidFill>
                  <a:srgbClr val="FF0000"/>
                </a:solidFill>
                <a:latin typeface="Times New Roman" pitchFamily="18" charset="0"/>
              </a:rPr>
              <a:t>ANSWER:</a:t>
            </a:r>
          </a:p>
          <a:p>
            <a:r>
              <a:rPr kumimoji="0" lang="en-US" altLang="ja-JP" sz="5400" b="1" dirty="0">
                <a:latin typeface="Comic Sans MS" pitchFamily="66" charset="0"/>
              </a:rPr>
              <a:t>  </a:t>
            </a:r>
            <a:r>
              <a:rPr kumimoji="0" lang="en-US" altLang="ja-JP" sz="5400" b="1" dirty="0" smtClean="0">
                <a:latin typeface="Comic Sans MS" pitchFamily="66" charset="0"/>
                <a:ea typeface="HG創英角ﾎﾟｯﾌﾟ体" pitchFamily="49" charset="-128"/>
              </a:rPr>
              <a:t>laughter</a:t>
            </a:r>
            <a:r>
              <a:rPr kumimoji="0" lang="en-US" altLang="ja-JP" sz="5400" b="1" dirty="0" smtClean="0">
                <a:latin typeface="Comic Sans MS" pitchFamily="66" charset="0"/>
              </a:rPr>
              <a:t>   </a:t>
            </a:r>
            <a:endParaRPr kumimoji="0" lang="en-US" altLang="ja-JP" sz="5400" b="1" dirty="0">
              <a:latin typeface="Comic Sans MS" pitchFamily="66" charset="0"/>
            </a:endParaRPr>
          </a:p>
          <a:p>
            <a:endParaRPr kumimoji="0" lang="en-US" altLang="ja-JP" sz="5400" dirty="0">
              <a:latin typeface="Times New Roman" pitchFamily="18" charset="0"/>
            </a:endParaRPr>
          </a:p>
        </p:txBody>
      </p:sp>
      <p:pic>
        <p:nvPicPr>
          <p:cNvPr id="45058" name="Picture 2" descr="http://r01.isearch.c.yimg.jp/image?id=536c9cea883364be3ce0197a6360d41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00800" y="5183392"/>
            <a:ext cx="1819275" cy="13698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5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92163"/>
          </a:xfrm>
        </p:spPr>
        <p:txBody>
          <a:bodyPr/>
          <a:lstStyle/>
          <a:p>
            <a:pPr eaLnBrk="1" hangingPunct="1"/>
            <a:r>
              <a:rPr lang="en-US" altLang="ja-JP" dirty="0" smtClean="0">
                <a:latin typeface="Comic Sans MS" pitchFamily="66" charset="0"/>
                <a:ea typeface="ＭＳ Ｐゴシック" charset="-128"/>
              </a:rPr>
              <a:t>Topic 1 – 50 Points</a:t>
            </a:r>
          </a:p>
        </p:txBody>
      </p:sp>
      <p:sp>
        <p:nvSpPr>
          <p:cNvPr id="4" name="Left Arrow 3">
            <a:hlinkClick r:id="rId3" action="ppaction://hlinksldjump"/>
          </p:cNvPr>
          <p:cNvSpPr/>
          <p:nvPr/>
        </p:nvSpPr>
        <p:spPr bwMode="auto">
          <a:xfrm>
            <a:off x="838200" y="5867400"/>
            <a:ext cx="990600" cy="609600"/>
          </a:xfrm>
          <a:prstGeom prst="leftArrow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 eaLnBrk="0" hangingPunct="0">
              <a:defRPr/>
            </a:pPr>
            <a:endParaRPr kumimoji="0" lang="ja-JP" altLang="ja-JP" dirty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6" name="TextBox 4"/>
          <p:cNvSpPr txBox="1">
            <a:spLocks noChangeArrowheads="1"/>
          </p:cNvSpPr>
          <p:nvPr/>
        </p:nvSpPr>
        <p:spPr bwMode="auto">
          <a:xfrm>
            <a:off x="838200" y="1371600"/>
            <a:ext cx="7543800" cy="4124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en-US" altLang="ja-JP" sz="2800" b="1" dirty="0">
                <a:solidFill>
                  <a:srgbClr val="FF0000"/>
                </a:solidFill>
                <a:latin typeface="Times New Roman" pitchFamily="18" charset="0"/>
              </a:rPr>
              <a:t>QUESTION:</a:t>
            </a:r>
            <a:endParaRPr kumimoji="0" lang="en-US" altLang="ja-JP" sz="5400" dirty="0">
              <a:latin typeface="HGS創英角ﾎﾟｯﾌﾟ体" pitchFamily="50" charset="-128"/>
              <a:ea typeface="HGS創英角ﾎﾟｯﾌﾟ体" pitchFamily="50" charset="-128"/>
            </a:endParaRPr>
          </a:p>
          <a:p>
            <a:r>
              <a:rPr kumimoji="0" lang="ja-JP" altLang="en-US" sz="5400" dirty="0">
                <a:latin typeface="HGS創英角ﾎﾟｯﾌﾟ体" pitchFamily="50" charset="-128"/>
                <a:ea typeface="HGS創英角ﾎﾟｯﾌﾟ体" pitchFamily="50" charset="-128"/>
              </a:rPr>
              <a:t>　</a:t>
            </a:r>
            <a:r>
              <a:rPr kumimoji="0" lang="en-US" altLang="ja-JP" sz="5400" dirty="0" smtClean="0">
                <a:latin typeface="Comic Sans MS" pitchFamily="66" charset="0"/>
                <a:ea typeface="HGS創英角ﾎﾟｯﾌﾟ体" pitchFamily="50" charset="-128"/>
              </a:rPr>
              <a:t>several</a:t>
            </a:r>
            <a:endParaRPr kumimoji="0" lang="en-US" altLang="ja-JP" sz="4400" dirty="0">
              <a:latin typeface="Comic Sans MS" pitchFamily="66" charset="0"/>
              <a:ea typeface="HGS創英角ﾎﾟｯﾌﾟ体" pitchFamily="50" charset="-128"/>
            </a:endParaRPr>
          </a:p>
          <a:p>
            <a:endParaRPr kumimoji="0" lang="en-US" altLang="ja-JP" sz="4400" b="1" dirty="0">
              <a:solidFill>
                <a:srgbClr val="FF0000"/>
              </a:solidFill>
              <a:latin typeface="Times New Roman" pitchFamily="18" charset="0"/>
            </a:endParaRPr>
          </a:p>
          <a:p>
            <a:r>
              <a:rPr kumimoji="0" lang="en-US" altLang="ja-JP" sz="2800" b="1" dirty="0">
                <a:solidFill>
                  <a:srgbClr val="FF0000"/>
                </a:solidFill>
                <a:latin typeface="Times New Roman" pitchFamily="18" charset="0"/>
              </a:rPr>
              <a:t>ANSWER:</a:t>
            </a:r>
          </a:p>
          <a:p>
            <a:r>
              <a:rPr kumimoji="0" lang="en-US" altLang="ja-JP" sz="5400" b="1" dirty="0">
                <a:latin typeface="Comic Sans MS" pitchFamily="66" charset="0"/>
              </a:rPr>
              <a:t> </a:t>
            </a:r>
            <a:r>
              <a:rPr kumimoji="0" lang="ja-JP" altLang="en-US" sz="5400" b="1" dirty="0" smtClean="0">
                <a:latin typeface="Comic Sans MS" pitchFamily="66" charset="0"/>
              </a:rPr>
              <a:t>　</a:t>
            </a:r>
            <a:r>
              <a:rPr kumimoji="0" lang="ja-JP" altLang="en-US" sz="5400" dirty="0" smtClean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いくつかの</a:t>
            </a:r>
            <a:endParaRPr kumimoji="0" lang="en-US" altLang="ja-JP" sz="5400" dirty="0">
              <a:latin typeface="HG創英角ﾎﾟｯﾌﾟ体" pitchFamily="49" charset="-128"/>
              <a:ea typeface="HG創英角ﾎﾟｯﾌﾟ体" pitchFamily="49" charset="-128"/>
            </a:endParaRPr>
          </a:p>
          <a:p>
            <a:endParaRPr kumimoji="0" lang="en-US" altLang="ja-JP" sz="5400" dirty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92163"/>
          </a:xfrm>
        </p:spPr>
        <p:txBody>
          <a:bodyPr/>
          <a:lstStyle/>
          <a:p>
            <a:pPr eaLnBrk="1" hangingPunct="1"/>
            <a:r>
              <a:rPr lang="en-US" altLang="ja-JP" dirty="0" smtClean="0">
                <a:latin typeface="Comic Sans MS" pitchFamily="66" charset="0"/>
                <a:ea typeface="ＭＳ Ｐゴシック" charset="-128"/>
              </a:rPr>
              <a:t>Topic 2 – 10 Points</a:t>
            </a:r>
          </a:p>
        </p:txBody>
      </p:sp>
      <p:sp>
        <p:nvSpPr>
          <p:cNvPr id="4" name="Left Arrow 3">
            <a:hlinkClick r:id="rId3" action="ppaction://hlinksldjump"/>
          </p:cNvPr>
          <p:cNvSpPr/>
          <p:nvPr/>
        </p:nvSpPr>
        <p:spPr bwMode="auto">
          <a:xfrm>
            <a:off x="838200" y="5867400"/>
            <a:ext cx="990600" cy="609600"/>
          </a:xfrm>
          <a:prstGeom prst="leftArrow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 eaLnBrk="0" hangingPunct="0">
              <a:defRPr/>
            </a:pPr>
            <a:endParaRPr kumimoji="0" lang="ja-JP" altLang="ja-JP" dirty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6" name="TextBox 4"/>
          <p:cNvSpPr txBox="1">
            <a:spLocks noChangeArrowheads="1"/>
          </p:cNvSpPr>
          <p:nvPr/>
        </p:nvSpPr>
        <p:spPr bwMode="auto">
          <a:xfrm>
            <a:off x="838200" y="1371600"/>
            <a:ext cx="7543800" cy="393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en-US" altLang="ja-JP" sz="2800" b="1" dirty="0">
                <a:solidFill>
                  <a:srgbClr val="FF0000"/>
                </a:solidFill>
                <a:latin typeface="Times New Roman" pitchFamily="18" charset="0"/>
              </a:rPr>
              <a:t>QUESTION:</a:t>
            </a:r>
            <a:endParaRPr kumimoji="0" lang="en-US" altLang="ja-JP" sz="5400" dirty="0">
              <a:latin typeface="HGS創英角ﾎﾟｯﾌﾟ体" pitchFamily="50" charset="-128"/>
              <a:ea typeface="HGS創英角ﾎﾟｯﾌﾟ体" pitchFamily="50" charset="-128"/>
            </a:endParaRPr>
          </a:p>
          <a:p>
            <a:r>
              <a:rPr kumimoji="0" lang="en-US" altLang="ja-JP" sz="6000" dirty="0">
                <a:latin typeface="HGS創英角ﾎﾟｯﾌﾟ体" pitchFamily="50" charset="-128"/>
                <a:ea typeface="HGS創英角ﾎﾟｯﾌﾟ体" pitchFamily="50" charset="-128"/>
              </a:rPr>
              <a:t>  </a:t>
            </a:r>
            <a:r>
              <a:rPr kumimoji="0" lang="en-US" altLang="ja-JP" sz="6000" dirty="0" smtClean="0">
                <a:latin typeface="HGS創英角ﾎﾟｯﾌﾟ体" pitchFamily="50" charset="-128"/>
                <a:ea typeface="HGS創英角ﾎﾟｯﾌﾟ体" pitchFamily="50" charset="-128"/>
              </a:rPr>
              <a:t>r-p-p-o   </a:t>
            </a:r>
            <a:endParaRPr kumimoji="0" lang="en-US" altLang="ja-JP" sz="6000" dirty="0">
              <a:latin typeface="Comic Sans MS" pitchFamily="66" charset="0"/>
              <a:ea typeface="HGS創英角ﾎﾟｯﾌﾟ体" pitchFamily="50" charset="-128"/>
            </a:endParaRPr>
          </a:p>
          <a:p>
            <a:endParaRPr kumimoji="0" lang="en-US" altLang="ja-JP" sz="2800" b="1" dirty="0">
              <a:solidFill>
                <a:srgbClr val="FF0000"/>
              </a:solidFill>
              <a:latin typeface="Times New Roman" pitchFamily="18" charset="0"/>
            </a:endParaRPr>
          </a:p>
          <a:p>
            <a:r>
              <a:rPr kumimoji="0" lang="en-US" altLang="ja-JP" sz="2800" b="1" dirty="0">
                <a:solidFill>
                  <a:srgbClr val="FF0000"/>
                </a:solidFill>
                <a:latin typeface="Times New Roman" pitchFamily="18" charset="0"/>
              </a:rPr>
              <a:t>ANSWER:</a:t>
            </a:r>
          </a:p>
          <a:p>
            <a:r>
              <a:rPr kumimoji="0" lang="en-US" altLang="ja-JP" sz="5400" b="1" dirty="0">
                <a:latin typeface="Comic Sans MS" pitchFamily="66" charset="0"/>
              </a:rPr>
              <a:t>  </a:t>
            </a:r>
            <a:r>
              <a:rPr kumimoji="0" lang="en-US" altLang="ja-JP" sz="5400" b="1" dirty="0" smtClean="0">
                <a:latin typeface="Comic Sans MS" pitchFamily="66" charset="0"/>
              </a:rPr>
              <a:t>prop</a:t>
            </a:r>
            <a:r>
              <a:rPr kumimoji="0" lang="ja-JP" altLang="en-US" sz="5400" b="1" dirty="0" smtClean="0">
                <a:latin typeface="Comic Sans MS" pitchFamily="66" charset="0"/>
              </a:rPr>
              <a:t>（小道具）</a:t>
            </a:r>
            <a:r>
              <a:rPr kumimoji="0" lang="en-US" altLang="ja-JP" sz="5400" b="1" dirty="0" smtClean="0">
                <a:latin typeface="Comic Sans MS" pitchFamily="66" charset="0"/>
              </a:rPr>
              <a:t>  </a:t>
            </a:r>
            <a:endParaRPr kumimoji="0" lang="en-US" altLang="ja-JP" sz="6600" b="1" dirty="0">
              <a:latin typeface="Comic Sans MS" pitchFamily="66" charset="0"/>
            </a:endParaRPr>
          </a:p>
          <a:p>
            <a:endParaRPr kumimoji="0" lang="en-US" altLang="ja-JP" sz="5400" dirty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92163"/>
          </a:xfrm>
        </p:spPr>
        <p:txBody>
          <a:bodyPr/>
          <a:lstStyle/>
          <a:p>
            <a:pPr eaLnBrk="1" hangingPunct="1"/>
            <a:r>
              <a:rPr lang="en-US" altLang="ja-JP" dirty="0" smtClean="0">
                <a:latin typeface="Comic Sans MS" pitchFamily="66" charset="0"/>
                <a:ea typeface="ＭＳ Ｐゴシック" charset="-128"/>
              </a:rPr>
              <a:t>Topic 2 – 20 Points</a:t>
            </a:r>
          </a:p>
        </p:txBody>
      </p:sp>
      <p:sp>
        <p:nvSpPr>
          <p:cNvPr id="4" name="Left Arrow 3">
            <a:hlinkClick r:id="rId3" action="ppaction://hlinksldjump"/>
          </p:cNvPr>
          <p:cNvSpPr/>
          <p:nvPr/>
        </p:nvSpPr>
        <p:spPr bwMode="auto">
          <a:xfrm>
            <a:off x="838200" y="5867400"/>
            <a:ext cx="990600" cy="609600"/>
          </a:xfrm>
          <a:prstGeom prst="leftArrow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 eaLnBrk="0" hangingPunct="0">
              <a:defRPr/>
            </a:pPr>
            <a:endParaRPr kumimoji="0" lang="ja-JP" altLang="ja-JP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6" name="TextBox 4"/>
          <p:cNvSpPr txBox="1">
            <a:spLocks noChangeArrowheads="1"/>
          </p:cNvSpPr>
          <p:nvPr/>
        </p:nvSpPr>
        <p:spPr bwMode="auto">
          <a:xfrm>
            <a:off x="838200" y="1371600"/>
            <a:ext cx="7543800" cy="40626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en-US" altLang="ja-JP" sz="2800" b="1" dirty="0">
                <a:solidFill>
                  <a:srgbClr val="FF0000"/>
                </a:solidFill>
                <a:latin typeface="Times New Roman" pitchFamily="18" charset="0"/>
              </a:rPr>
              <a:t>QUESTION:</a:t>
            </a:r>
            <a:endParaRPr kumimoji="0" lang="en-US" altLang="ja-JP" sz="5400" dirty="0">
              <a:latin typeface="HGS創英角ﾎﾟｯﾌﾟ体" pitchFamily="50" charset="-128"/>
              <a:ea typeface="HGS創英角ﾎﾟｯﾌﾟ体" pitchFamily="50" charset="-128"/>
            </a:endParaRPr>
          </a:p>
          <a:p>
            <a:r>
              <a:rPr kumimoji="0" lang="en-US" altLang="ja-JP" sz="6000" dirty="0">
                <a:latin typeface="HGS創英角ﾎﾟｯﾌﾟ体" pitchFamily="50" charset="-128"/>
                <a:ea typeface="HGS創英角ﾎﾟｯﾌﾟ体" pitchFamily="50" charset="-128"/>
              </a:rPr>
              <a:t> </a:t>
            </a:r>
            <a:r>
              <a:rPr kumimoji="0" lang="en-US" altLang="ja-JP" sz="6000" dirty="0" smtClean="0">
                <a:latin typeface="HGS創英角ﾎﾟｯﾌﾟ体" pitchFamily="50" charset="-128"/>
                <a:ea typeface="HGS創英角ﾎﾟｯﾌﾟ体" pitchFamily="50" charset="-128"/>
              </a:rPr>
              <a:t>d-r-c-o-o-t     </a:t>
            </a:r>
            <a:endParaRPr kumimoji="0" lang="en-US" altLang="ja-JP" sz="6000" dirty="0">
              <a:latin typeface="Comic Sans MS" pitchFamily="66" charset="0"/>
              <a:ea typeface="HGS創英角ﾎﾟｯﾌﾟ体" pitchFamily="50" charset="-128"/>
            </a:endParaRPr>
          </a:p>
          <a:p>
            <a:endParaRPr kumimoji="0" lang="en-US" altLang="ja-JP" sz="2800" b="1" dirty="0">
              <a:solidFill>
                <a:srgbClr val="FF0000"/>
              </a:solidFill>
              <a:latin typeface="Times New Roman" pitchFamily="18" charset="0"/>
            </a:endParaRPr>
          </a:p>
          <a:p>
            <a:r>
              <a:rPr kumimoji="0" lang="en-US" altLang="ja-JP" sz="2800" b="1" dirty="0">
                <a:solidFill>
                  <a:srgbClr val="FF0000"/>
                </a:solidFill>
                <a:latin typeface="Times New Roman" pitchFamily="18" charset="0"/>
              </a:rPr>
              <a:t>ANSWER:</a:t>
            </a:r>
          </a:p>
          <a:p>
            <a:r>
              <a:rPr kumimoji="0" lang="en-US" altLang="ja-JP" sz="6000" b="1" dirty="0">
                <a:latin typeface="Comic Sans MS" pitchFamily="66" charset="0"/>
              </a:rPr>
              <a:t> </a:t>
            </a:r>
            <a:r>
              <a:rPr kumimoji="0" lang="en-US" altLang="ja-JP" sz="6000" b="1" dirty="0" smtClean="0">
                <a:latin typeface="Comic Sans MS" pitchFamily="66" charset="0"/>
              </a:rPr>
              <a:t>doctor </a:t>
            </a:r>
            <a:r>
              <a:rPr kumimoji="0" lang="en-US" altLang="ja-JP" sz="6000" dirty="0" smtClean="0">
                <a:latin typeface="Comic Sans MS" pitchFamily="66" charset="0"/>
              </a:rPr>
              <a:t>( </a:t>
            </a:r>
            <a:r>
              <a:rPr kumimoji="0" lang="ja-JP" altLang="en-US" sz="6000" dirty="0" smtClean="0">
                <a:latin typeface="Comic Sans MS" pitchFamily="66" charset="0"/>
              </a:rPr>
              <a:t>医者</a:t>
            </a:r>
            <a:r>
              <a:rPr kumimoji="0" lang="en-US" altLang="ja-JP" sz="6000" dirty="0" smtClean="0">
                <a:latin typeface="Comic Sans MS" pitchFamily="66" charset="0"/>
              </a:rPr>
              <a:t>)</a:t>
            </a:r>
            <a:r>
              <a:rPr kumimoji="0" lang="en-US" altLang="ja-JP" sz="6000" b="1" dirty="0" smtClean="0">
                <a:latin typeface="Comic Sans MS" pitchFamily="66" charset="0"/>
              </a:rPr>
              <a:t>       </a:t>
            </a:r>
            <a:endParaRPr kumimoji="0" lang="en-US" altLang="ja-JP" sz="6000" b="1" dirty="0">
              <a:latin typeface="Comic Sans MS" pitchFamily="66" charset="0"/>
            </a:endParaRPr>
          </a:p>
          <a:p>
            <a:endParaRPr kumimoji="0" lang="en-US" altLang="ja-JP" sz="5400" dirty="0">
              <a:latin typeface="Times New Roman" pitchFamily="18" charset="0"/>
            </a:endParaRPr>
          </a:p>
        </p:txBody>
      </p:sp>
      <p:sp>
        <p:nvSpPr>
          <p:cNvPr id="2" name="左右矢印 1"/>
          <p:cNvSpPr/>
          <p:nvPr/>
        </p:nvSpPr>
        <p:spPr bwMode="auto">
          <a:xfrm>
            <a:off x="6172200" y="5534891"/>
            <a:ext cx="1676400" cy="914400"/>
          </a:xfrm>
          <a:prstGeom prst="left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theme1.xml><?xml version="1.0" encoding="utf-8"?>
<a:theme xmlns:a="http://schemas.openxmlformats.org/drawingml/2006/main" name="Theater design template">
  <a:themeElements>
    <a:clrScheme name="Office Theme 2">
      <a:dk1>
        <a:srgbClr val="000000"/>
      </a:dk1>
      <a:lt1>
        <a:srgbClr val="FFFFFF"/>
      </a:lt1>
      <a:dk2>
        <a:srgbClr val="003399"/>
      </a:dk2>
      <a:lt2>
        <a:srgbClr val="5A92D2"/>
      </a:lt2>
      <a:accent1>
        <a:srgbClr val="CCECFF"/>
      </a:accent1>
      <a:accent2>
        <a:srgbClr val="CC99FF"/>
      </a:accent2>
      <a:accent3>
        <a:srgbClr val="FFFFFF"/>
      </a:accent3>
      <a:accent4>
        <a:srgbClr val="000000"/>
      </a:accent4>
      <a:accent5>
        <a:srgbClr val="E2F4FF"/>
      </a:accent5>
      <a:accent6>
        <a:srgbClr val="B98AE7"/>
      </a:accent6>
      <a:hlink>
        <a:srgbClr val="FFFFFF"/>
      </a:hlink>
      <a:folHlink>
        <a:srgbClr val="99CCFF"/>
      </a:folHlink>
    </a:clrScheme>
    <a:fontScheme name="Office Them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Office Theme 1">
        <a:dk1>
          <a:srgbClr val="00005B"/>
        </a:dk1>
        <a:lt1>
          <a:srgbClr val="F8F8F8"/>
        </a:lt1>
        <a:dk2>
          <a:srgbClr val="0000FF"/>
        </a:dk2>
        <a:lt2>
          <a:srgbClr val="FFCC00"/>
        </a:lt2>
        <a:accent1>
          <a:srgbClr val="98BAFF"/>
        </a:accent1>
        <a:accent2>
          <a:srgbClr val="009900"/>
        </a:accent2>
        <a:accent3>
          <a:srgbClr val="AAAAFF"/>
        </a:accent3>
        <a:accent4>
          <a:srgbClr val="D4D4D4"/>
        </a:accent4>
        <a:accent5>
          <a:srgbClr val="CAD9FF"/>
        </a:accent5>
        <a:accent6>
          <a:srgbClr val="008A00"/>
        </a:accent6>
        <a:hlink>
          <a:srgbClr val="350035"/>
        </a:hlink>
        <a:folHlink>
          <a:srgbClr val="5980D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3399"/>
        </a:dk2>
        <a:lt2>
          <a:srgbClr val="5A92D2"/>
        </a:lt2>
        <a:accent1>
          <a:srgbClr val="CCECFF"/>
        </a:accent1>
        <a:accent2>
          <a:srgbClr val="CC99FF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B98AE7"/>
        </a:accent6>
        <a:hlink>
          <a:srgbClr val="FFFF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EAEAEA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555555"/>
        </a:accent6>
        <a:hlink>
          <a:srgbClr val="FFFFF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333300"/>
        </a:dk1>
        <a:lt1>
          <a:srgbClr val="F8F8F8"/>
        </a:lt1>
        <a:dk2>
          <a:srgbClr val="B4AD8B"/>
        </a:dk2>
        <a:lt2>
          <a:srgbClr val="FFFF99"/>
        </a:lt2>
        <a:accent1>
          <a:srgbClr val="F5F5DE"/>
        </a:accent1>
        <a:accent2>
          <a:srgbClr val="00CCCC"/>
        </a:accent2>
        <a:accent3>
          <a:srgbClr val="D6D3C4"/>
        </a:accent3>
        <a:accent4>
          <a:srgbClr val="D4D4D4"/>
        </a:accent4>
        <a:accent5>
          <a:srgbClr val="F9F9EC"/>
        </a:accent5>
        <a:accent6>
          <a:srgbClr val="00B9B9"/>
        </a:accent6>
        <a:hlink>
          <a:srgbClr val="4E5136"/>
        </a:hlink>
        <a:folHlink>
          <a:srgbClr val="ADAA6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3300"/>
        </a:dk1>
        <a:lt1>
          <a:srgbClr val="F8F8F8"/>
        </a:lt1>
        <a:dk2>
          <a:srgbClr val="009966"/>
        </a:dk2>
        <a:lt2>
          <a:srgbClr val="FFCC00"/>
        </a:lt2>
        <a:accent1>
          <a:srgbClr val="F5F5DE"/>
        </a:accent1>
        <a:accent2>
          <a:srgbClr val="00CCCC"/>
        </a:accent2>
        <a:accent3>
          <a:srgbClr val="AACAB8"/>
        </a:accent3>
        <a:accent4>
          <a:srgbClr val="D4D4D4"/>
        </a:accent4>
        <a:accent5>
          <a:srgbClr val="F9F9EC"/>
        </a:accent5>
        <a:accent6>
          <a:srgbClr val="00B9B9"/>
        </a:accent6>
        <a:hlink>
          <a:srgbClr val="4E5136"/>
        </a:hlink>
        <a:folHlink>
          <a:srgbClr val="ADAA6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6">
        <a:dk1>
          <a:srgbClr val="660033"/>
        </a:dk1>
        <a:lt1>
          <a:srgbClr val="F8F8F8"/>
        </a:lt1>
        <a:dk2>
          <a:srgbClr val="D60093"/>
        </a:dk2>
        <a:lt2>
          <a:srgbClr val="FFCC00"/>
        </a:lt2>
        <a:accent1>
          <a:srgbClr val="F5F5DE"/>
        </a:accent1>
        <a:accent2>
          <a:srgbClr val="009900"/>
        </a:accent2>
        <a:accent3>
          <a:srgbClr val="E8AAC8"/>
        </a:accent3>
        <a:accent4>
          <a:srgbClr val="D4D4D4"/>
        </a:accent4>
        <a:accent5>
          <a:srgbClr val="F9F9EC"/>
        </a:accent5>
        <a:accent6>
          <a:srgbClr val="008A00"/>
        </a:accent6>
        <a:hlink>
          <a:srgbClr val="4E5136"/>
        </a:hlink>
        <a:folHlink>
          <a:srgbClr val="ADAA67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1486</TotalTime>
  <Words>636</Words>
  <Application>Microsoft Office PowerPoint</Application>
  <PresentationFormat>画面に合わせる (4:3)</PresentationFormat>
  <Paragraphs>229</Paragraphs>
  <Slides>27</Slides>
  <Notes>27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27</vt:i4>
      </vt:variant>
    </vt:vector>
  </HeadingPairs>
  <TitlesOfParts>
    <vt:vector size="37" baseType="lpstr">
      <vt:lpstr>HGP創英角ﾎﾟｯﾌﾟ体</vt:lpstr>
      <vt:lpstr>HGS創英角ﾎﾟｯﾌﾟ体</vt:lpstr>
      <vt:lpstr>HG丸ｺﾞｼｯｸM-PRO</vt:lpstr>
      <vt:lpstr>HG創英角ﾎﾟｯﾌﾟ体</vt:lpstr>
      <vt:lpstr>ＭＳ Ｐゴシック</vt:lpstr>
      <vt:lpstr>Arial</vt:lpstr>
      <vt:lpstr>Calibri</vt:lpstr>
      <vt:lpstr>Comic Sans MS</vt:lpstr>
      <vt:lpstr>Times New Roman</vt:lpstr>
      <vt:lpstr>Theater design template</vt:lpstr>
      <vt:lpstr>PowerPoint プレゼンテーション</vt:lpstr>
      <vt:lpstr>PowerPoint プレゼンテーション</vt:lpstr>
      <vt:lpstr>Topic 1 – 10 Points</vt:lpstr>
      <vt:lpstr>Topic 1 – 20 Points</vt:lpstr>
      <vt:lpstr>Topic 1 – 30 Points</vt:lpstr>
      <vt:lpstr>Topic 1 – 40 Points</vt:lpstr>
      <vt:lpstr>Topic 1 – 50 Points</vt:lpstr>
      <vt:lpstr>Topic 2 – 10 Points</vt:lpstr>
      <vt:lpstr>Topic 2 – 20 Points</vt:lpstr>
      <vt:lpstr>Topic 2 – 30 Points</vt:lpstr>
      <vt:lpstr>Topic 2 – 40 Points</vt:lpstr>
      <vt:lpstr>Topic 2 – 50 Points</vt:lpstr>
      <vt:lpstr>Topic 3 – 10 Points</vt:lpstr>
      <vt:lpstr>Topic 3 – 20 Points</vt:lpstr>
      <vt:lpstr>Topic 3 – 30 Points</vt:lpstr>
      <vt:lpstr>Topic 3 – 40 Points</vt:lpstr>
      <vt:lpstr>Topic 3 – 50 Points</vt:lpstr>
      <vt:lpstr>Topic 4 – 10 Points</vt:lpstr>
      <vt:lpstr>Topic 4 – 20 Points</vt:lpstr>
      <vt:lpstr>Topic 4 – 30 Points</vt:lpstr>
      <vt:lpstr>Topic 4 – 40 Points</vt:lpstr>
      <vt:lpstr>Topic 4 – 50 Points</vt:lpstr>
      <vt:lpstr>Topic 5 – 10 Points</vt:lpstr>
      <vt:lpstr>Topic 5 – 20 Points</vt:lpstr>
      <vt:lpstr>Topic 5 – 30 Points</vt:lpstr>
      <vt:lpstr>Topic 5 – 40 Points</vt:lpstr>
      <vt:lpstr>Topic 5 – 50 Points</vt:lpstr>
    </vt:vector>
  </TitlesOfParts>
  <Company>Educational Technology Network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JEOPARDY</dc:title>
  <dc:subject>Jeopardy Template</dc:subject>
  <dc:creator>Educational Technology Network</dc:creator>
  <cp:keywords>Jeopardy Powerpoint Template;Education Technology</cp:keywords>
  <dc:description>www.edtechnetwork.com</dc:description>
  <cp:lastModifiedBy>Wilkins John</cp:lastModifiedBy>
  <cp:revision>85</cp:revision>
  <dcterms:created xsi:type="dcterms:W3CDTF">2009-08-07T10:43:48Z</dcterms:created>
  <dcterms:modified xsi:type="dcterms:W3CDTF">2021-03-22T23:12:31Z</dcterms:modified>
  <cp:category>Jeopardy Template</cp:category>
</cp:coreProperties>
</file>