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8328-9173-EF7B-629E-A4DB584A6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752EB-D422-78A0-0A33-589A9840C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0DDCA-BB02-E893-7D59-786F59A4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B8504-A19E-1B3B-1B9A-EF4C8829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9029C-9B67-81AE-FE73-15D9C934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54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8495-1CFB-9122-14B3-1F7BECF7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CC60A-03DF-1FDD-FF09-CF980A7AB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6A791-0F31-878C-18E0-EF3BB141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975FB-43D2-4728-4400-8FD6D688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89C1D-2B1E-6574-47AD-A530B52A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150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02306-4468-BE3B-08D0-9DA82E02E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92D96-6283-CBA5-06D7-E7AD32147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6A4F-0F09-FE4E-261F-E199A804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52B9C-CE44-FE3C-40B1-8963E618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BFA49-B45D-BAB4-0F30-15C03FBB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222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1CCAD-BA31-BDFE-D563-27E89686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43907-976B-1999-067E-36A653C66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9B9DA-3D41-1EC8-320E-60CB1279B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D16FC-992C-3E21-96FF-575511BC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3BF49-57EE-B6BA-B23A-A5780E53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1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AC1F7-402D-C460-E2C0-34CBCDB0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4A3D9-ED71-84A2-2BFD-73F73AC9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20C48-CC96-D264-C754-9C17BDE5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09633-8F49-1B7E-1CA1-CD5627E8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5384D-33EA-BFB1-AFC9-041CDD95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4066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E68F-852A-0DE1-7DF2-B0FA97EC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F211F-E1F5-9661-1CD8-40EE3A47D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50849-291B-CA21-9AB3-4E6CC2B84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57B05-76AB-8DB4-01AE-9C04CCCBB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42B80-8D5E-A5D3-D589-37ED826E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833D5-F2DC-F9DD-5913-5A25ABEA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856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BD96-954C-3C44-D555-8BAEE58B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B23F7-8219-B654-D23B-3B632DFD7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86B72-F2E2-69CB-51D7-9B3FDC107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30875-E5FF-099B-51C4-CAEDD0183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705BE5-99F6-020B-645D-51E9665FA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1777C8-D823-33E9-85DC-AB253794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8F332-F488-7ACD-E86A-625C7919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9BBE63-9827-4E7B-0FBE-97617311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51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9BEC-DFB6-CE4D-2D1B-9BAC6970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17421-C4D5-0EEF-2CC1-8D787E30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38B92-D8A4-DC15-2659-7EA0D0C7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6136B-7143-CFFD-8492-923D89E06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388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312E1-244C-1523-AF45-2B8D3FB1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309C5-E13D-0348-21AC-B8387B7D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02261-FF12-8387-1463-006355D6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441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20B17-D1B6-1EAF-48B5-C8DFA0402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17EE4-1431-6405-8CA7-01CF3026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75135-4AB8-E414-BDF0-C737E978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371C4-AFA3-C725-FB92-1BCECAD3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DA48A-B3C2-0331-01B2-5C56E337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D9F84-EF10-4D09-E405-3836C208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749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1EED0-00CC-09C9-AA81-217576F3F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4DF3A-490D-0EB0-ACC9-8FC51438B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C6821-DDAB-D34A-D1C1-357FEC72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AED66-E6F2-4141-9B4E-604BC898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412C-0B00-3287-7A91-E67DF0EA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B09C1-2D06-731E-96F6-48F3CCA8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874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B7806-550C-D2A6-E18A-916219D27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F825-7269-47AA-12C4-5C4816E93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3C34-A3C6-51A9-753A-2BA9A0A65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9139-85F6-4174-BFEF-381494DEEBA0}" type="datetimeFigureOut">
              <a:rPr lang="en-SG" smtClean="0"/>
              <a:t>26/6/2023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1877B-C774-EEFD-4D89-80C66AA51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5B5A3-8D87-B83A-5D5F-F1A7629CE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345C4-C28D-41D1-98E5-BED197B86B7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2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445228-8E8D-62FE-4E8E-1526AFBE31B3}"/>
              </a:ext>
            </a:extLst>
          </p:cNvPr>
          <p:cNvSpPr/>
          <p:nvPr/>
        </p:nvSpPr>
        <p:spPr>
          <a:xfrm>
            <a:off x="4495799" y="2891118"/>
            <a:ext cx="914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E9C6408-D6CE-20FD-A768-BFDD7F51BEFC}"/>
              </a:ext>
            </a:extLst>
          </p:cNvPr>
          <p:cNvSpPr/>
          <p:nvPr/>
        </p:nvSpPr>
        <p:spPr>
          <a:xfrm>
            <a:off x="3809998" y="311971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EBA807-74AD-A9A5-2D8C-9CB7D7552DC3}"/>
              </a:ext>
            </a:extLst>
          </p:cNvPr>
          <p:cNvSpPr/>
          <p:nvPr/>
        </p:nvSpPr>
        <p:spPr>
          <a:xfrm>
            <a:off x="4724399" y="410583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8F08D90-2281-2A91-A5C5-FB38334D44D6}"/>
              </a:ext>
            </a:extLst>
          </p:cNvPr>
          <p:cNvSpPr/>
          <p:nvPr/>
        </p:nvSpPr>
        <p:spPr>
          <a:xfrm>
            <a:off x="5638800" y="3119718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24272A-1A39-3375-9C50-BB523060F7C1}"/>
              </a:ext>
            </a:extLst>
          </p:cNvPr>
          <p:cNvSpPr/>
          <p:nvPr/>
        </p:nvSpPr>
        <p:spPr>
          <a:xfrm>
            <a:off x="4724399" y="2133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8D8E1F-39CC-78F1-A98A-229EA20C5878}"/>
              </a:ext>
            </a:extLst>
          </p:cNvPr>
          <p:cNvSpPr/>
          <p:nvPr/>
        </p:nvSpPr>
        <p:spPr>
          <a:xfrm>
            <a:off x="2447364" y="201706"/>
            <a:ext cx="1183341" cy="4034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S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963B1F-0F17-B660-1400-AD6B88D50043}"/>
              </a:ext>
            </a:extLst>
          </p:cNvPr>
          <p:cNvSpPr/>
          <p:nvPr/>
        </p:nvSpPr>
        <p:spPr>
          <a:xfrm>
            <a:off x="5867400" y="201706"/>
            <a:ext cx="1183341" cy="4034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S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5358D4-7983-53ED-6596-695982F93F5D}"/>
              </a:ext>
            </a:extLst>
          </p:cNvPr>
          <p:cNvSpPr/>
          <p:nvPr/>
        </p:nvSpPr>
        <p:spPr>
          <a:xfrm>
            <a:off x="8695765" y="201706"/>
            <a:ext cx="1183341" cy="4034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S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1ACC34-0C6F-B28C-3A1E-3CD3B79C9DE7}"/>
              </a:ext>
            </a:extLst>
          </p:cNvPr>
          <p:cNvSpPr/>
          <p:nvPr/>
        </p:nvSpPr>
        <p:spPr>
          <a:xfrm>
            <a:off x="10569389" y="1730188"/>
            <a:ext cx="1183341" cy="4034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S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985FF6-AA61-C477-218F-433F4D4EBC0E}"/>
              </a:ext>
            </a:extLst>
          </p:cNvPr>
          <p:cNvSpPr/>
          <p:nvPr/>
        </p:nvSpPr>
        <p:spPr>
          <a:xfrm>
            <a:off x="2810434" y="705971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199B8-8857-73CA-D953-B858A3D46110}"/>
              </a:ext>
            </a:extLst>
          </p:cNvPr>
          <p:cNvSpPr/>
          <p:nvPr/>
        </p:nvSpPr>
        <p:spPr>
          <a:xfrm>
            <a:off x="7875494" y="3348318"/>
            <a:ext cx="4007224" cy="2460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答えてください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you like badminton?</a:t>
            </a:r>
            <a:endParaRPr lang="en-S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CCD7F8E-3194-EB5C-FEE0-98A0DD0577EC}"/>
              </a:ext>
            </a:extLst>
          </p:cNvPr>
          <p:cNvSpPr/>
          <p:nvPr/>
        </p:nvSpPr>
        <p:spPr>
          <a:xfrm>
            <a:off x="5163669" y="1048870"/>
            <a:ext cx="4007223" cy="1084730"/>
          </a:xfrm>
          <a:prstGeom prst="wedgeEllipseCallout">
            <a:avLst>
              <a:gd name="adj1" fmla="val -44429"/>
              <a:gd name="adj2" fmla="val 637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 Yes, I do.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F0D06B3C-1322-7FA2-4406-8B2C8D55CE8E}"/>
              </a:ext>
            </a:extLst>
          </p:cNvPr>
          <p:cNvSpPr/>
          <p:nvPr/>
        </p:nvSpPr>
        <p:spPr>
          <a:xfrm>
            <a:off x="5316069" y="1201270"/>
            <a:ext cx="4007223" cy="1084730"/>
          </a:xfrm>
          <a:prstGeom prst="wedgeEllipseCallout">
            <a:avLst>
              <a:gd name="adj1" fmla="val -44429"/>
              <a:gd name="adj2" fmla="val 637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ja-JP" altLang="en-US" dirty="0">
                <a:solidFill>
                  <a:schemeClr val="tx1"/>
                </a:solidFill>
              </a:rPr>
              <a:t>答えてください</a:t>
            </a:r>
            <a:br>
              <a:rPr lang="en-SG" altLang="ja-JP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Do you like badminton?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46334C8-4ADC-F116-445D-D9CFAEDFE16A}"/>
              </a:ext>
            </a:extLst>
          </p:cNvPr>
          <p:cNvSpPr/>
          <p:nvPr/>
        </p:nvSpPr>
        <p:spPr>
          <a:xfrm>
            <a:off x="188258" y="1730188"/>
            <a:ext cx="3487269" cy="453614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ワークシート</a:t>
            </a:r>
            <a:endParaRPr lang="en-SG" altLang="ja-JP" dirty="0">
              <a:solidFill>
                <a:schemeClr val="tx1"/>
              </a:solidFill>
            </a:endParaRPr>
          </a:p>
          <a:p>
            <a:pPr algn="ctr"/>
            <a:endParaRPr lang="en-SG" dirty="0">
              <a:solidFill>
                <a:schemeClr val="tx1"/>
              </a:solidFill>
            </a:endParaRPr>
          </a:p>
          <a:p>
            <a:pPr algn="ctr"/>
            <a:endParaRPr lang="en-SG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1. Yes, I do.</a:t>
            </a: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>
                <a:solidFill>
                  <a:schemeClr val="tx1"/>
                </a:solidFill>
              </a:rPr>
              <a:t>書いてください）</a:t>
            </a:r>
            <a:endParaRPr lang="en-SG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0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5143 -0.2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-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0.15703 0.20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27096 -0.3351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526 -0.2039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トーマス リム</dc:creator>
  <cp:lastModifiedBy>トーマス リム</cp:lastModifiedBy>
  <cp:revision>6</cp:revision>
  <dcterms:created xsi:type="dcterms:W3CDTF">2023-06-26T00:43:46Z</dcterms:created>
  <dcterms:modified xsi:type="dcterms:W3CDTF">2023-06-26T07:19:39Z</dcterms:modified>
</cp:coreProperties>
</file>