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316" r:id="rId9"/>
    <p:sldId id="263" r:id="rId10"/>
    <p:sldId id="264" r:id="rId11"/>
    <p:sldId id="265" r:id="rId12"/>
    <p:sldId id="266" r:id="rId13"/>
    <p:sldId id="267" r:id="rId14"/>
    <p:sldId id="276" r:id="rId15"/>
    <p:sldId id="301" r:id="rId16"/>
    <p:sldId id="302" r:id="rId17"/>
    <p:sldId id="303" r:id="rId18"/>
    <p:sldId id="304" r:id="rId19"/>
    <p:sldId id="305" r:id="rId20"/>
    <p:sldId id="308" r:id="rId21"/>
    <p:sldId id="309" r:id="rId22"/>
    <p:sldId id="307" r:id="rId23"/>
    <p:sldId id="311" r:id="rId24"/>
    <p:sldId id="287" r:id="rId25"/>
    <p:sldId id="312" r:id="rId26"/>
    <p:sldId id="313" r:id="rId27"/>
    <p:sldId id="314" r:id="rId28"/>
    <p:sldId id="315" r:id="rId2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43" autoAdjust="0"/>
    <p:restoredTop sz="94660"/>
  </p:normalViewPr>
  <p:slideViewPr>
    <p:cSldViewPr>
      <p:cViewPr varScale="1">
        <p:scale>
          <a:sx n="83" d="100"/>
          <a:sy n="83" d="100"/>
        </p:scale>
        <p:origin x="156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FE1AB-7907-411E-9E4D-2E4E03760619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6B596B-9F43-4C3D-9117-C84879BD78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7446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6B596B-9F43-4C3D-9117-C84879BD7823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067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\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6B596B-9F43-4C3D-9117-C84879BD7823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42050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\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6B596B-9F43-4C3D-9117-C84879BD7823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0105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正方形/長方形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/>
              <a:t>マスタ サブタイトルの書式設定</a:t>
            </a:r>
            <a:endParaRPr kumimoji="0" lang="en-US"/>
          </a:p>
        </p:txBody>
      </p:sp>
      <p:sp>
        <p:nvSpPr>
          <p:cNvPr id="28" name="日付プレースホルダ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7CB9AAF-E93A-49F8-BBF3-7FBFE507EC2F}" type="datetimeFigureOut">
              <a:rPr kumimoji="1" lang="ja-JP" altLang="en-US" smtClean="0"/>
              <a:pPr/>
              <a:t>2020/7/13</a:t>
            </a:fld>
            <a:endParaRPr kumimoji="1" lang="ja-JP" altLang="en-US"/>
          </a:p>
        </p:txBody>
      </p:sp>
      <p:sp>
        <p:nvSpPr>
          <p:cNvPr id="17" name="フッター プレースホルダ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9AAF-E93A-49F8-BBF3-7FBFE507EC2F}" type="datetimeFigureOut">
              <a:rPr kumimoji="1" lang="ja-JP" altLang="en-US" smtClean="0"/>
              <a:pPr/>
              <a:t>2020/7/13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7CB9AAF-E93A-49F8-BBF3-7FBFE507EC2F}" type="datetimeFigureOut">
              <a:rPr kumimoji="1" lang="ja-JP" altLang="en-US" smtClean="0"/>
              <a:pPr/>
              <a:t>2020/7/13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正方形/長方形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正方形/長方形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9AAF-E93A-49F8-BBF3-7FBFE507EC2F}" type="datetimeFigureOut">
              <a:rPr kumimoji="1" lang="ja-JP" altLang="en-US" smtClean="0"/>
              <a:pPr/>
              <a:t>2020/7/13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8" name="コンテンツ プレースホルダ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  <p:sp>
        <p:nvSpPr>
          <p:cNvPr id="7" name="正方形/長方形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正方形/長方形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正方形/長方形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12" name="日付プレースホル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9AAF-E93A-49F8-BBF3-7FBFE507EC2F}" type="datetimeFigureOut">
              <a:rPr kumimoji="1" lang="ja-JP" altLang="en-US" smtClean="0"/>
              <a:pPr/>
              <a:t>2020/7/13</a:t>
            </a:fld>
            <a:endParaRPr kumimoji="1" lang="ja-JP" altLang="en-US"/>
          </a:p>
        </p:txBody>
      </p:sp>
      <p:sp>
        <p:nvSpPr>
          <p:cNvPr id="13" name="スライド番号プレースホルダ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4" name="フッター プレースホルダ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9" name="コンテンツ プレースホルダ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8" name="日付プレースホルダ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7CB9AAF-E93A-49F8-BBF3-7FBFE507EC2F}" type="datetimeFigureOut">
              <a:rPr kumimoji="1" lang="ja-JP" altLang="en-US" smtClean="0"/>
              <a:pPr/>
              <a:t>2020/7/13</a:t>
            </a:fld>
            <a:endParaRPr kumimoji="1" lang="ja-JP" altLang="en-US"/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2" name="フッター プレースホルダ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7CB9AAF-E93A-49F8-BBF3-7FBFE507EC2F}" type="datetimeFigureOut">
              <a:rPr kumimoji="1" lang="ja-JP" altLang="en-US" smtClean="0"/>
              <a:pPr/>
              <a:t>2020/7/13</a:t>
            </a:fld>
            <a:endParaRPr kumimoji="1" lang="ja-JP" altLang="en-US"/>
          </a:p>
        </p:txBody>
      </p:sp>
      <p:sp>
        <p:nvSpPr>
          <p:cNvPr id="12" name="スライド番号プレースホルダ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4" name="フッター プレースホルダ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1" lang="ja-JP" altLang="en-US"/>
          </a:p>
        </p:txBody>
      </p:sp>
      <p:sp>
        <p:nvSpPr>
          <p:cNvPr id="16" name="テキスト プレースホルダ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  <p:sp>
        <p:nvSpPr>
          <p:cNvPr id="15" name="テキスト プレースホルダ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9AAF-E93A-49F8-BBF3-7FBFE507EC2F}" type="datetimeFigureOut">
              <a:rPr kumimoji="1" lang="ja-JP" altLang="en-US" smtClean="0"/>
              <a:pPr/>
              <a:t>2020/7/13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9AAF-E93A-49F8-BBF3-7FBFE507EC2F}" type="datetimeFigureOut">
              <a:rPr kumimoji="1" lang="ja-JP" altLang="en-US" smtClean="0"/>
              <a:pPr/>
              <a:t>2020/7/13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9AAF-E93A-49F8-BBF3-7FBFE507EC2F}" type="datetimeFigureOut">
              <a:rPr kumimoji="1" lang="ja-JP" altLang="en-US" smtClean="0"/>
              <a:pPr/>
              <a:t>2020/7/13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  <p:sp>
        <p:nvSpPr>
          <p:cNvPr id="9" name="コンテンツ プレースホルダ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  <p:sp>
        <p:nvSpPr>
          <p:cNvPr id="8" name="正方形/長方形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正方形/長方形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11" name="正方形/長方形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日付プレースホルダ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7CB9AAF-E93A-49F8-BBF3-7FBFE507EC2F}" type="datetimeFigureOut">
              <a:rPr kumimoji="1" lang="ja-JP" altLang="en-US" smtClean="0"/>
              <a:pPr/>
              <a:t>2020/7/13</a:t>
            </a:fld>
            <a:endParaRPr kumimoji="1" lang="ja-JP" altLang="en-US"/>
          </a:p>
        </p:txBody>
      </p:sp>
      <p:sp>
        <p:nvSpPr>
          <p:cNvPr id="13" name="スライド番号プレースホルダ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4" name="フッター プレースホルダ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/>
              <a:t>アイコンをクリックして図を追加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プレースホルダ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  <a:p>
            <a:pPr lvl="1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2 </a:t>
            </a:r>
            <a:r>
              <a:rPr kumimoji="0" lang="ja-JP" altLang="en-US"/>
              <a:t>レベル</a:t>
            </a:r>
          </a:p>
          <a:p>
            <a:pPr lvl="2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3 </a:t>
            </a:r>
            <a:r>
              <a:rPr kumimoji="0" lang="ja-JP" altLang="en-US"/>
              <a:t>レベル</a:t>
            </a:r>
          </a:p>
          <a:p>
            <a:pPr lvl="3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4 </a:t>
            </a:r>
            <a:r>
              <a:rPr kumimoji="0" lang="ja-JP" altLang="en-US"/>
              <a:t>レベル</a:t>
            </a:r>
          </a:p>
          <a:p>
            <a:pPr lvl="4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5 </a:t>
            </a:r>
            <a:r>
              <a:rPr kumimoji="0" lang="ja-JP" altLang="en-US"/>
              <a:t>レベル</a:t>
            </a:r>
            <a:endParaRPr kumimoji="0" lang="en-US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7CB9AAF-E93A-49F8-BBF3-7FBFE507EC2F}" type="datetimeFigureOut">
              <a:rPr kumimoji="1" lang="ja-JP" altLang="en-US" smtClean="0"/>
              <a:pPr/>
              <a:t>2020/7/13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正方形/長方形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正方形/長方形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slide" Target="slide11.xml"/><Relationship Id="rId18" Type="http://schemas.openxmlformats.org/officeDocument/2006/relationships/slide" Target="slide12.xml"/><Relationship Id="rId26" Type="http://schemas.openxmlformats.org/officeDocument/2006/relationships/slide" Target="slide28.xml"/><Relationship Id="rId3" Type="http://schemas.openxmlformats.org/officeDocument/2006/relationships/slide" Target="slide9.xml"/><Relationship Id="rId21" Type="http://schemas.openxmlformats.org/officeDocument/2006/relationships/slide" Target="slide27.xml"/><Relationship Id="rId7" Type="http://schemas.openxmlformats.org/officeDocument/2006/relationships/slide" Target="slide4.xml"/><Relationship Id="rId12" Type="http://schemas.openxmlformats.org/officeDocument/2006/relationships/slide" Target="slide5.xml"/><Relationship Id="rId17" Type="http://schemas.openxmlformats.org/officeDocument/2006/relationships/slide" Target="slide6.xml"/><Relationship Id="rId25" Type="http://schemas.openxmlformats.org/officeDocument/2006/relationships/slide" Target="slide23.xml"/><Relationship Id="rId2" Type="http://schemas.openxmlformats.org/officeDocument/2006/relationships/slide" Target="slide3.xml"/><Relationship Id="rId16" Type="http://schemas.openxmlformats.org/officeDocument/2006/relationships/slide" Target="slide26.xml"/><Relationship Id="rId20" Type="http://schemas.openxmlformats.org/officeDocument/2006/relationships/slide" Target="slide2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4.xml"/><Relationship Id="rId11" Type="http://schemas.openxmlformats.org/officeDocument/2006/relationships/slide" Target="slide25.xml"/><Relationship Id="rId24" Type="http://schemas.openxmlformats.org/officeDocument/2006/relationships/slide" Target="slide18.xml"/><Relationship Id="rId5" Type="http://schemas.openxmlformats.org/officeDocument/2006/relationships/slide" Target="slide19.xml"/><Relationship Id="rId15" Type="http://schemas.openxmlformats.org/officeDocument/2006/relationships/slide" Target="slide21.xml"/><Relationship Id="rId23" Type="http://schemas.openxmlformats.org/officeDocument/2006/relationships/slide" Target="slide13.xml"/><Relationship Id="rId10" Type="http://schemas.openxmlformats.org/officeDocument/2006/relationships/slide" Target="slide20.xml"/><Relationship Id="rId19" Type="http://schemas.openxmlformats.org/officeDocument/2006/relationships/slide" Target="slide17.xml"/><Relationship Id="rId4" Type="http://schemas.openxmlformats.org/officeDocument/2006/relationships/slide" Target="slide14.xml"/><Relationship Id="rId9" Type="http://schemas.openxmlformats.org/officeDocument/2006/relationships/slide" Target="slide15.xml"/><Relationship Id="rId14" Type="http://schemas.openxmlformats.org/officeDocument/2006/relationships/slide" Target="slide16.xml"/><Relationship Id="rId22" Type="http://schemas.openxmlformats.org/officeDocument/2006/relationships/slide" Target="slide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979712" y="4038600"/>
            <a:ext cx="6859488" cy="1828800"/>
          </a:xfrm>
        </p:spPr>
        <p:txBody>
          <a:bodyPr>
            <a:noAutofit/>
          </a:bodyPr>
          <a:lstStyle/>
          <a:p>
            <a:r>
              <a:rPr kumimoji="1" lang="en-US" altLang="ja-JP" sz="9600" dirty="0"/>
              <a:t>Jeopardy</a:t>
            </a:r>
            <a:endParaRPr kumimoji="1" lang="ja-JP" altLang="en-US" sz="9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/>
              <a:t>Unit</a:t>
            </a:r>
            <a:r>
              <a:rPr kumimoji="1" lang="ja-JP" altLang="en-US" smtClean="0"/>
              <a:t>　１，２，３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820472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Japanese-English200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-42514" y="1735354"/>
            <a:ext cx="974337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8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これは私の</a:t>
            </a:r>
            <a:r>
              <a:rPr lang="ja-JP" altLang="en-US" sz="8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ぺんです</a:t>
            </a:r>
            <a:r>
              <a:rPr lang="ja-JP" altLang="en-US" sz="8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。</a:t>
            </a:r>
            <a:endParaRPr lang="ja-JP" altLang="en-US" sz="8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575588" y="3789040"/>
            <a:ext cx="5813323" cy="116955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This is my pen.</a:t>
            </a:r>
            <a:endParaRPr lang="ja-JP" altLang="en-US" sz="7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7" y="144016"/>
            <a:ext cx="9038435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Japanese-English300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99976" y="1709383"/>
            <a:ext cx="8582496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6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彼女は私たちの英語の先生です。</a:t>
            </a:r>
            <a:endParaRPr lang="ja-JP" altLang="en-US" sz="6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0" y="4437112"/>
            <a:ext cx="8436360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She is our English teacher.</a:t>
            </a:r>
            <a:endParaRPr lang="ja-JP" altLang="en-US" sz="6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892480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Japanese-English400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408624" y="2708920"/>
            <a:ext cx="845616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8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私は毎日数学を勉強しています</a:t>
            </a:r>
            <a:endParaRPr lang="ja-JP" altLang="en-US" sz="4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802444" y="4409817"/>
            <a:ext cx="559230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 study math everyday.</a:t>
            </a:r>
            <a:endParaRPr lang="ja-JP" altLang="en-US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964488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Japanese-English500 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72008" y="4437112"/>
            <a:ext cx="8560923" cy="9079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53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Is that an amusement park?</a:t>
            </a:r>
            <a:endParaRPr lang="ja-JP" altLang="en-US" sz="53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115616" y="2126466"/>
            <a:ext cx="6898283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6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それは遊園地ですか。</a:t>
            </a:r>
            <a:endParaRPr lang="ja-JP" altLang="en-US" sz="6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964488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words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100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0" y="1556792"/>
            <a:ext cx="9144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8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dogo</a:t>
            </a:r>
            <a:r>
              <a:rPr lang="en-US" altLang="ja-JP" sz="8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altLang="ja-JP" sz="8000" b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gninrom</a:t>
            </a:r>
            <a:endParaRPr lang="ja-JP" altLang="en-US" sz="8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569487" y="3772783"/>
            <a:ext cx="638386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Good morning</a:t>
            </a:r>
            <a:endParaRPr lang="ja-JP" altLang="en-US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964488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words20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0" y="1556792"/>
            <a:ext cx="914400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20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awaniko</a:t>
            </a:r>
            <a:endParaRPr lang="ja-JP" altLang="en-US" sz="12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90750" y="4409817"/>
            <a:ext cx="8417625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Okinawa</a:t>
            </a:r>
            <a:endParaRPr lang="ja-JP" altLang="en-US" sz="16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71696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964488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words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300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0" y="1556792"/>
            <a:ext cx="9144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8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dartpement</a:t>
            </a:r>
            <a:r>
              <a:rPr lang="en-US" altLang="ja-JP" sz="8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altLang="ja-JP" sz="8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erots</a:t>
            </a:r>
            <a:endParaRPr lang="ja-JP" altLang="en-US" sz="8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827584" y="3789040"/>
            <a:ext cx="7704856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9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Department Store</a:t>
            </a:r>
            <a:endParaRPr lang="ja-JP" altLang="en-US" sz="9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657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964488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words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400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876498" y="4211122"/>
            <a:ext cx="5125121" cy="14773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9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basketball</a:t>
            </a:r>
            <a:endParaRPr lang="ja-JP" altLang="en-US" sz="9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2008" y="1700808"/>
            <a:ext cx="853244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0" dirty="0"/>
              <a:t> </a:t>
            </a:r>
            <a:r>
              <a:rPr lang="en-US" altLang="ja-JP" sz="9000" dirty="0" smtClean="0"/>
              <a:t>    </a:t>
            </a:r>
            <a:r>
              <a:rPr lang="en-US" altLang="ja-JP" sz="10000" dirty="0" err="1" smtClean="0"/>
              <a:t>ketsballab</a:t>
            </a:r>
            <a:endParaRPr kumimoji="1" lang="ja-JP" altLang="en-US" sz="10000" kern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023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964488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words50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-17748" y="1832030"/>
            <a:ext cx="9144000" cy="13174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ts val="10000"/>
              </a:lnSpc>
            </a:pPr>
            <a:r>
              <a:rPr lang="en-US" altLang="ja-JP" sz="8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 ma </a:t>
            </a:r>
            <a:r>
              <a:rPr lang="en-US" altLang="ja-JP" sz="8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orfm</a:t>
            </a:r>
            <a:r>
              <a:rPr lang="en-US" altLang="ja-JP" sz="8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altLang="ja-JP" sz="8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cameriA</a:t>
            </a:r>
            <a:r>
              <a:rPr lang="en-US" altLang="ja-JP" sz="8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.</a:t>
            </a:r>
            <a:endParaRPr lang="en-US" altLang="ja-JP" sz="8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-137782" y="4196993"/>
            <a:ext cx="9474068" cy="14773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9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 am from America.</a:t>
            </a:r>
            <a:endParaRPr lang="ja-JP" altLang="en-US" sz="9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3873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7443952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Questions100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-111336" y="1548471"/>
            <a:ext cx="9221123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Are you in the judo club?</a:t>
            </a:r>
            <a:endParaRPr lang="ja-JP" altLang="en-US" sz="6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980066" y="4167864"/>
            <a:ext cx="5179367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Yes, I am.</a:t>
            </a:r>
          </a:p>
          <a:p>
            <a:pPr algn="ctr"/>
            <a:r>
              <a:rPr lang="en-US" altLang="ja-JP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No, I am not.</a:t>
            </a:r>
            <a:endParaRPr lang="en-US" altLang="ja-JP" sz="7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31494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92" y="188640"/>
            <a:ext cx="9144000" cy="850776"/>
          </a:xfrm>
        </p:spPr>
        <p:txBody>
          <a:bodyPr>
            <a:noAutofit/>
          </a:bodyPr>
          <a:lstStyle/>
          <a:p>
            <a:r>
              <a:rPr kumimoji="1" lang="en-US" altLang="ja-JP" sz="9000" dirty="0" smtClean="0">
                <a:solidFill>
                  <a:schemeClr val="accent1"/>
                </a:solidFill>
              </a:rPr>
              <a:t>Jeopardy </a:t>
            </a:r>
            <a:endParaRPr kumimoji="1" lang="ja-JP" altLang="en-US" sz="9000" dirty="0">
              <a:solidFill>
                <a:schemeClr val="accent1"/>
              </a:solidFill>
            </a:endParaRPr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52936209"/>
              </p:ext>
            </p:extLst>
          </p:nvPr>
        </p:nvGraphicFramePr>
        <p:xfrm>
          <a:off x="179512" y="1484784"/>
          <a:ext cx="8784975" cy="5256585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569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69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69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69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69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57697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English</a:t>
                      </a:r>
                    </a:p>
                    <a:p>
                      <a:pPr algn="ctr"/>
                      <a:r>
                        <a:rPr kumimoji="1" lang="ja-JP" altLang="en-US" sz="2800" dirty="0"/>
                        <a:t>↓</a:t>
                      </a:r>
                      <a:endParaRPr kumimoji="1" lang="en-US" altLang="ja-JP" sz="2800" dirty="0"/>
                    </a:p>
                    <a:p>
                      <a:pPr algn="ctr"/>
                      <a:r>
                        <a:rPr kumimoji="1" lang="en-US" altLang="ja-JP" sz="2800" dirty="0"/>
                        <a:t>Japanese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Japanese</a:t>
                      </a:r>
                    </a:p>
                    <a:p>
                      <a:pPr algn="ctr"/>
                      <a:r>
                        <a:rPr kumimoji="1" lang="ja-JP" altLang="en-US" sz="2800" dirty="0"/>
                        <a:t>↓</a:t>
                      </a:r>
                      <a:endParaRPr kumimoji="1" lang="en-US" altLang="ja-JP" sz="2800" dirty="0"/>
                    </a:p>
                    <a:p>
                      <a:pPr algn="ctr"/>
                      <a:r>
                        <a:rPr kumimoji="1" lang="en-US" altLang="ja-JP" sz="2800" dirty="0"/>
                        <a:t>English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800" dirty="0"/>
                        <a:t>Scramble words</a:t>
                      </a:r>
                      <a:endParaRPr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Questions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Grammar</a:t>
                      </a:r>
                      <a:endParaRPr kumimoji="1" lang="ja-JP" altLang="en-US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592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2" action="ppaction://hlinksldjump"/>
                        </a:rPr>
                        <a:t>100</a:t>
                      </a:r>
                      <a:endParaRPr kumimoji="1" lang="en-US" altLang="ja-JP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3" action="ppaction://hlinksldjump"/>
                        </a:rPr>
                        <a:t>100</a:t>
                      </a:r>
                      <a:endParaRPr kumimoji="1" lang="en-US" altLang="ja-JP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4" action="ppaction://hlinksldjump"/>
                        </a:rPr>
                        <a:t>100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5" action="ppaction://hlinksldjump"/>
                        </a:rPr>
                        <a:t>100</a:t>
                      </a:r>
                      <a:endParaRPr kumimoji="1" lang="en-US" altLang="ja-JP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6" action="ppaction://hlinksldjump"/>
                        </a:rPr>
                        <a:t>100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592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7" action="ppaction://hlinksldjump"/>
                        </a:rPr>
                        <a:t>200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8" action="ppaction://hlinksldjump"/>
                        </a:rPr>
                        <a:t>200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9" action="ppaction://hlinksldjump"/>
                        </a:rPr>
                        <a:t>200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10" action="ppaction://hlinksldjump"/>
                        </a:rPr>
                        <a:t>200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11" action="ppaction://hlinksldjump"/>
                        </a:rPr>
                        <a:t>200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592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12" action="ppaction://hlinksldjump"/>
                        </a:rPr>
                        <a:t>300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13" action="ppaction://hlinksldjump"/>
                        </a:rPr>
                        <a:t>300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14" action="ppaction://hlinksldjump"/>
                        </a:rPr>
                        <a:t>300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15" action="ppaction://hlinksldjump"/>
                        </a:rPr>
                        <a:t>300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16" action="ppaction://hlinksldjump"/>
                        </a:rPr>
                        <a:t>300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592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17" action="ppaction://hlinksldjump"/>
                        </a:rPr>
                        <a:t>400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18" action="ppaction://hlinksldjump"/>
                        </a:rPr>
                        <a:t>400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19" action="ppaction://hlinksldjump"/>
                        </a:rPr>
                        <a:t>400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20" action="ppaction://hlinksldjump"/>
                        </a:rPr>
                        <a:t>400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21" action="ppaction://hlinksldjump"/>
                        </a:rPr>
                        <a:t>400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592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22" action="ppaction://hlinksldjump"/>
                        </a:rPr>
                        <a:t>500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23" action="ppaction://hlinksldjump"/>
                        </a:rPr>
                        <a:t>500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24" action="ppaction://hlinksldjump"/>
                        </a:rPr>
                        <a:t>500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25" action="ppaction://hlinksldjump"/>
                        </a:rPr>
                        <a:t>500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26" action="ppaction://hlinksldjump"/>
                        </a:rPr>
                        <a:t>500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7443952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Questions200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03403" y="1484784"/>
            <a:ext cx="8643951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8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Are you from New York?</a:t>
            </a:r>
            <a:endParaRPr lang="ja-JP" altLang="en-US" sz="8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835696" y="4221088"/>
            <a:ext cx="5179367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Yes, I am.</a:t>
            </a:r>
          </a:p>
          <a:p>
            <a:pPr algn="ctr"/>
            <a:r>
              <a:rPr lang="en-US" altLang="ja-JP" sz="7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No, I am not.</a:t>
            </a:r>
          </a:p>
        </p:txBody>
      </p:sp>
    </p:spTree>
    <p:extLst>
      <p:ext uri="{BB962C8B-B14F-4D97-AF65-F5344CB8AC3E}">
        <p14:creationId xmlns:p14="http://schemas.microsoft.com/office/powerpoint/2010/main" val="281403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7443952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Questions300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241372" y="3744615"/>
            <a:ext cx="473879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</a:rPr>
              <a:t>Yes, it is.</a:t>
            </a:r>
            <a:endParaRPr lang="en-US" altLang="ja-JP" sz="7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483894" y="5036983"/>
            <a:ext cx="622798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</a:rPr>
              <a:t>No, it is not.</a:t>
            </a:r>
            <a:endParaRPr lang="en-US" altLang="ja-JP" sz="7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7BE04A9-1EAB-4AF5-9A15-BC6D67F686CC}"/>
              </a:ext>
            </a:extLst>
          </p:cNvPr>
          <p:cNvSpPr/>
          <p:nvPr/>
        </p:nvSpPr>
        <p:spPr>
          <a:xfrm>
            <a:off x="72008" y="1620957"/>
            <a:ext cx="873249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Is this your pen?</a:t>
            </a:r>
            <a:endParaRPr lang="ja-JP" altLang="en-US" sz="6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56944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7443952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Questions400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-376531" y="1556792"/>
            <a:ext cx="8836964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Is that an amusement park?</a:t>
            </a:r>
            <a:endParaRPr lang="ja-JP" altLang="en-US" sz="6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72008" y="4215936"/>
            <a:ext cx="9035480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8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</a:rPr>
              <a:t>Yes, it is.</a:t>
            </a:r>
          </a:p>
          <a:p>
            <a:pPr algn="ctr"/>
            <a:r>
              <a:rPr lang="en-US" altLang="ja-JP" sz="8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</a:rPr>
              <a:t>No, it is not.</a:t>
            </a:r>
            <a:endParaRPr lang="en-US" altLang="ja-JP" sz="8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936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7443952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Questions500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-101631" y="1608105"/>
            <a:ext cx="9199789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Are you a Boston Red Sox fan?</a:t>
            </a:r>
            <a:endParaRPr lang="ja-JP" altLang="en-US" sz="6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72008" y="4215936"/>
            <a:ext cx="903548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</a:rPr>
              <a:t>Yes, I am.</a:t>
            </a:r>
          </a:p>
          <a:p>
            <a:pPr algn="ctr"/>
            <a:r>
              <a:rPr lang="en-US" altLang="ja-JP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</a:rPr>
              <a:t>No, I am not.</a:t>
            </a:r>
            <a:endParaRPr lang="en-US" altLang="ja-JP" sz="6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85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7236296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Grammar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100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889824" y="1700808"/>
            <a:ext cx="7419019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6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否定的な文章を作る</a:t>
            </a:r>
            <a:r>
              <a:rPr lang="ja-JP" altLang="en-US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。</a:t>
            </a:r>
            <a:endParaRPr lang="en-US" altLang="ja-JP" sz="60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r>
              <a:rPr lang="en-US" altLang="ja-JP" sz="6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 am Ellen Baker.</a:t>
            </a:r>
            <a:endParaRPr lang="en-US" altLang="ja-JP" sz="6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918182" y="4365104"/>
            <a:ext cx="7247498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</a:rPr>
              <a:t>I am not Ellen Baker. </a:t>
            </a:r>
            <a:endParaRPr lang="ja-JP" altLang="en-US" sz="5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7236296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Grammar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200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97979" y="1700808"/>
            <a:ext cx="8602741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6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否定的な文章を作る</a:t>
            </a:r>
            <a:r>
              <a:rPr lang="ja-JP" altLang="en-US" sz="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。</a:t>
            </a:r>
            <a:endParaRPr lang="en-US" altLang="ja-JP" sz="66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r>
              <a:rPr lang="en-US" altLang="ja-JP" sz="6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She is in the guitar club.</a:t>
            </a:r>
            <a:endParaRPr lang="ja-JP" altLang="en-US" sz="6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-468560" y="3933056"/>
            <a:ext cx="9816068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600" b="1" cap="none" spc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</a:rPr>
              <a:t>She is not in the guitar club. </a:t>
            </a:r>
            <a:endParaRPr lang="ja-JP" altLang="en-US" sz="6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289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7236296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Grammar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300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638011" y="1700808"/>
            <a:ext cx="5922648" cy="178510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否定的な文章を作る</a:t>
            </a:r>
            <a:r>
              <a:rPr lang="ja-JP" altLang="en-U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。</a:t>
            </a:r>
            <a:endParaRPr lang="en-US" altLang="ja-JP" sz="40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r>
              <a:rPr lang="en-US" altLang="ja-JP" sz="7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That is my pen.</a:t>
            </a:r>
            <a:endParaRPr lang="en-US" altLang="ja-JP" sz="7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44308" y="4365104"/>
            <a:ext cx="8395247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</a:rPr>
              <a:t>That is not my pen.</a:t>
            </a:r>
            <a:endParaRPr lang="ja-JP" altLang="en-US" sz="6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53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7236296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Grammar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400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611184" y="1700808"/>
            <a:ext cx="597631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8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否定的な文章を作る</a:t>
            </a:r>
            <a:r>
              <a:rPr lang="ja-JP" altLang="en-US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。</a:t>
            </a:r>
            <a:endParaRPr lang="en-US" altLang="ja-JP" sz="48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r>
              <a:rPr lang="en-US" altLang="ja-JP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She is my teacher. </a:t>
            </a:r>
            <a:endParaRPr lang="en-US" altLang="ja-JP" sz="4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73964" y="4365104"/>
            <a:ext cx="83359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</a:rPr>
              <a:t>She is not my teacher. </a:t>
            </a:r>
            <a:endParaRPr lang="ja-JP" alt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0306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7236296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Grammar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500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261182" y="1924090"/>
            <a:ext cx="669606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否定的な文章を作る</a:t>
            </a:r>
            <a:r>
              <a:rPr lang="ja-JP" alt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。</a:t>
            </a:r>
            <a:endParaRPr lang="en-US" altLang="ja-JP" sz="54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r>
              <a:rPr lang="en-US" altLang="ja-JP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He plays the piano.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-108520" y="4149080"/>
            <a:ext cx="892550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</a:rPr>
              <a:t>He does not play the piano. </a:t>
            </a:r>
            <a:endParaRPr lang="ja-JP" alt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963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964488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3" action="ppaction://hlinksldjump"/>
              </a:rPr>
              <a:t>Jeopardy 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3" action="ppaction://hlinksldjump"/>
              </a:rPr>
              <a:t>English-Japanese100</a:t>
            </a:r>
            <a:endParaRPr kumimoji="1" lang="ja-JP" altLang="en-US" sz="6000" dirty="0">
              <a:solidFill>
                <a:srgbClr val="FF0000"/>
              </a:solidFill>
              <a:hlinkClick r:id="rId3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-62251" y="1556792"/>
            <a:ext cx="884928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Are you from Miyakojima?</a:t>
            </a:r>
            <a:endParaRPr lang="ja-JP" altLang="en-US" sz="6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613910" y="2348880"/>
            <a:ext cx="7880684" cy="224676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altLang="ja-JP" sz="70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ja-JP" altLang="en-US" sz="7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宮古島出身ですか。</a:t>
            </a:r>
            <a:endParaRPr lang="ja-JP" altLang="en-US" sz="7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144016" y="72008"/>
            <a:ext cx="8820472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English-Japanese200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320275" y="1556792"/>
            <a:ext cx="6084231" cy="116955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He is my friend.</a:t>
            </a:r>
            <a:endParaRPr lang="ja-JP" altLang="en-US" sz="7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79308" y="3302407"/>
            <a:ext cx="894988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彼は私の友達です。</a:t>
            </a:r>
            <a:endParaRPr lang="ja-JP" altLang="en-US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820472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English 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Japanese300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649575" y="2420888"/>
            <a:ext cx="784035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Do you like baseball?</a:t>
            </a:r>
            <a:endParaRPr lang="ja-JP" altLang="en-US" sz="6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210923" y="4409817"/>
            <a:ext cx="667362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6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野球が好きですか。</a:t>
            </a:r>
            <a:endParaRPr lang="ja-JP" altLang="en-US" sz="6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964488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English-Japanese400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565405" y="1556792"/>
            <a:ext cx="802662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 practice at home.</a:t>
            </a:r>
            <a:endParaRPr lang="ja-JP" altLang="en-US" sz="8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95536" y="3212976"/>
            <a:ext cx="864096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7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私は家で練習します。</a:t>
            </a:r>
            <a:endParaRPr lang="ja-JP" altLang="en-US" sz="7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892480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3" action="ppaction://hlinksldjump"/>
              </a:rPr>
              <a:t>Jeopardy 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3" action="ppaction://hlinksldjump"/>
              </a:rPr>
              <a:t>English-Japanese500</a:t>
            </a:r>
            <a:endParaRPr kumimoji="1" lang="ja-JP" altLang="en-US" sz="6000" dirty="0">
              <a:solidFill>
                <a:srgbClr val="FF0000"/>
              </a:solidFill>
              <a:hlinkClick r:id="rId3" action="ppaction://hlinksldjump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363561" y="2967335"/>
            <a:ext cx="641688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 play tennis everyday.</a:t>
            </a:r>
          </a:p>
          <a:p>
            <a:pPr algn="ctr"/>
            <a:endParaRPr lang="en-US" altLang="ja-JP" sz="5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892480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3" action="ppaction://hlinksldjump"/>
              </a:rPr>
              <a:t>Jeopardy 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3" action="ppaction://hlinksldjump"/>
              </a:rPr>
              <a:t>English-Japanese500</a:t>
            </a:r>
            <a:endParaRPr kumimoji="1" lang="ja-JP" altLang="en-US" sz="6000" dirty="0">
              <a:solidFill>
                <a:srgbClr val="FF0000"/>
              </a:solidFill>
              <a:hlinkClick r:id="rId3" action="ppaction://hlinksldjump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694981" y="2967335"/>
            <a:ext cx="7754047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altLang="ja-JP" sz="5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altLang="ja-JP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 play tennis everyday.</a:t>
            </a:r>
          </a:p>
          <a:p>
            <a:pPr algn="ctr"/>
            <a:r>
              <a:rPr lang="ja-JP" alt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私は毎日テニスをします。</a:t>
            </a:r>
            <a:endParaRPr lang="en-US" altLang="ja-JP" sz="5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791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964488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Japanese-English100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72008" y="1556792"/>
            <a:ext cx="9396536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9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私はジョンです。</a:t>
            </a:r>
            <a:endParaRPr lang="en-US" altLang="ja-JP" sz="96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endParaRPr lang="ja-JP" altLang="en-US" sz="9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484168" y="3630508"/>
            <a:ext cx="7938713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3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 am John.</a:t>
            </a:r>
            <a:endParaRPr lang="ja-JP" altLang="en-US" sz="13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デザート">
  <a:themeElements>
    <a:clrScheme name="デザート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デザート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デザート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935</TotalTime>
  <Words>426</Words>
  <Application>Microsoft Office PowerPoint</Application>
  <PresentationFormat>画面に合わせる (4:3)</PresentationFormat>
  <Paragraphs>131</Paragraphs>
  <Slides>28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28</vt:i4>
      </vt:variant>
    </vt:vector>
  </HeadingPairs>
  <TitlesOfParts>
    <vt:vector size="35" baseType="lpstr">
      <vt:lpstr>HGPｺﾞｼｯｸE</vt:lpstr>
      <vt:lpstr>游ゴシック</vt:lpstr>
      <vt:lpstr>Comic Sans MS</vt:lpstr>
      <vt:lpstr>Tw Cen MT</vt:lpstr>
      <vt:lpstr>Wingdings</vt:lpstr>
      <vt:lpstr>Wingdings 2</vt:lpstr>
      <vt:lpstr>デザート</vt:lpstr>
      <vt:lpstr>Jeopardy</vt:lpstr>
      <vt:lpstr>Jeopardy </vt:lpstr>
      <vt:lpstr>Jeopardy English-Japanese100</vt:lpstr>
      <vt:lpstr>Jeopardy English-Japanese200</vt:lpstr>
      <vt:lpstr>Jeopardy English Japanese300</vt:lpstr>
      <vt:lpstr>Jeopardy English-Japanese400</vt:lpstr>
      <vt:lpstr>Jeopardy English-Japanese500</vt:lpstr>
      <vt:lpstr>Jeopardy English-Japanese500</vt:lpstr>
      <vt:lpstr>Jeopardy Japanese-English100</vt:lpstr>
      <vt:lpstr>Jeopardy Japanese-English200</vt:lpstr>
      <vt:lpstr>Jeopardy Japanese-English300</vt:lpstr>
      <vt:lpstr>Jeopardy Japanese-English400</vt:lpstr>
      <vt:lpstr>Jeopardy Japanese-English500 </vt:lpstr>
      <vt:lpstr>Jeopardy scramble words100</vt:lpstr>
      <vt:lpstr>Jeopardy scramble words200</vt:lpstr>
      <vt:lpstr>Jeopardy scramble words300</vt:lpstr>
      <vt:lpstr>Jeopardy scramble words400</vt:lpstr>
      <vt:lpstr>Jeopardy scramble words500</vt:lpstr>
      <vt:lpstr>Jeopardy Questions100</vt:lpstr>
      <vt:lpstr>Jeopardy Questions200</vt:lpstr>
      <vt:lpstr>Jeopardy Questions300</vt:lpstr>
      <vt:lpstr>Jeopardy Questions400</vt:lpstr>
      <vt:lpstr>Jeopardy Questions500</vt:lpstr>
      <vt:lpstr>Jeopardy Grammar100</vt:lpstr>
      <vt:lpstr>Jeopardy Grammar200</vt:lpstr>
      <vt:lpstr>Jeopardy Grammar300</vt:lpstr>
      <vt:lpstr>Jeopardy Grammar400</vt:lpstr>
      <vt:lpstr>Jeopardy Grammar500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Jeopardy</dc:title>
  <dc:creator>宮古島市教育委員会</dc:creator>
  <cp:lastModifiedBy>Wilkins John</cp:lastModifiedBy>
  <cp:revision>69</cp:revision>
  <dcterms:created xsi:type="dcterms:W3CDTF">2016-07-15T02:47:25Z</dcterms:created>
  <dcterms:modified xsi:type="dcterms:W3CDTF">2020-07-13T06:43:01Z</dcterms:modified>
</cp:coreProperties>
</file>