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7589525" cx="106984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
          <p15:clr>
            <a:srgbClr val="F26B43"/>
          </p15:clr>
        </p15:guide>
        <p15:guide id="2" pos="186">
          <p15:clr>
            <a:srgbClr val="F26B43"/>
          </p15:clr>
        </p15:guide>
        <p15:guide id="3" orient="horz" pos="4599">
          <p15:clr>
            <a:srgbClr val="F26B43"/>
          </p15:clr>
        </p15:guide>
        <p15:guide id="4" pos="6553">
          <p15:clr>
            <a:srgbClr val="F26B43"/>
          </p15:clr>
        </p15:guide>
        <p15:guide id="5" orient="horz" pos="2390">
          <p15:clr>
            <a:srgbClr val="547EBF"/>
          </p15:clr>
        </p15:guide>
        <p15:guide id="6" pos="345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81" orient="horz"/>
        <p:guide pos="186"/>
        <p:guide pos="4599" orient="horz"/>
        <p:guide pos="6553"/>
        <p:guide pos="2390" orient="horz"/>
        <p:guide pos="3456"/>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012177" y="685800"/>
            <a:ext cx="48336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102"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653"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1a2542467e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To practice the questions for the passage reading, give the student a passage to read and ask a few questions about the passage.</a:t>
            </a:r>
            <a:endParaRPr/>
          </a:p>
        </p:txBody>
      </p:sp>
      <p:sp>
        <p:nvSpPr>
          <p:cNvPr id="86" name="Google Shape;86;g21a2542467e_0_0:notes"/>
          <p:cNvSpPr/>
          <p:nvPr>
            <p:ph idx="2" type="sldImg"/>
          </p:nvPr>
        </p:nvSpPr>
        <p:spPr>
          <a:xfrm>
            <a:off x="1012177" y="685800"/>
            <a:ext cx="4833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2b529856a5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To practice the questions for the passage reading, give the student a passage to read and ask a few questions about the passage.</a:t>
            </a:r>
            <a:endParaRPr/>
          </a:p>
        </p:txBody>
      </p:sp>
      <p:sp>
        <p:nvSpPr>
          <p:cNvPr id="101" name="Google Shape;101;g22b529856a5_0_0:notes"/>
          <p:cNvSpPr/>
          <p:nvPr>
            <p:ph idx="2" type="sldImg"/>
          </p:nvPr>
        </p:nvSpPr>
        <p:spPr>
          <a:xfrm>
            <a:off x="1012177" y="685800"/>
            <a:ext cx="4833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2b529856a5_0_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To practice the questions for the passage reading, give the student a passage to read and ask a few questions about the passage.</a:t>
            </a:r>
            <a:endParaRPr/>
          </a:p>
        </p:txBody>
      </p:sp>
      <p:sp>
        <p:nvSpPr>
          <p:cNvPr id="116" name="Google Shape;116;g22b529856a5_0_17:notes"/>
          <p:cNvSpPr/>
          <p:nvPr>
            <p:ph idx="2" type="sldImg"/>
          </p:nvPr>
        </p:nvSpPr>
        <p:spPr>
          <a:xfrm>
            <a:off x="1012177" y="685800"/>
            <a:ext cx="48336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534950" y="1829136"/>
            <a:ext cx="9629100" cy="14877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3300"/>
              <a:buFont typeface="Calibri"/>
              <a:buNone/>
              <a:defRPr b="0"/>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17" name="Google Shape;17;p2"/>
          <p:cNvSpPr txBox="1"/>
          <p:nvPr>
            <p:ph idx="1" type="subTitle"/>
          </p:nvPr>
        </p:nvSpPr>
        <p:spPr>
          <a:xfrm>
            <a:off x="534950" y="3422941"/>
            <a:ext cx="9629100" cy="2550000"/>
          </a:xfrm>
          <a:prstGeom prst="rect">
            <a:avLst/>
          </a:prstGeom>
          <a:noFill/>
          <a:ln>
            <a:noFill/>
          </a:ln>
        </p:spPr>
        <p:txBody>
          <a:bodyPr anchorCtr="0" anchor="t" bIns="49750" lIns="99550" spcFirstLastPara="1" rIns="99550" wrap="square" tIns="49750">
            <a:normAutofit/>
          </a:bodyPr>
          <a:lstStyle>
            <a:lvl1pPr lvl="0" algn="ctr">
              <a:spcBef>
                <a:spcPts val="500"/>
              </a:spcBef>
              <a:spcAft>
                <a:spcPts val="0"/>
              </a:spcAft>
              <a:buClr>
                <a:schemeClr val="dk1"/>
              </a:buClr>
              <a:buSzPts val="2400"/>
              <a:buNone/>
              <a:defRPr>
                <a:solidFill>
                  <a:schemeClr val="dk1"/>
                </a:solidFill>
              </a:defRPr>
            </a:lvl1pPr>
            <a:lvl2pPr lvl="1" algn="ctr">
              <a:spcBef>
                <a:spcPts val="400"/>
              </a:spcBef>
              <a:spcAft>
                <a:spcPts val="0"/>
              </a:spcAft>
              <a:buClr>
                <a:srgbClr val="888888"/>
              </a:buClr>
              <a:buSzPts val="2100"/>
              <a:buNone/>
              <a:defRPr>
                <a:solidFill>
                  <a:srgbClr val="888888"/>
                </a:solidFill>
              </a:defRPr>
            </a:lvl2pPr>
            <a:lvl3pPr lvl="2" algn="ctr">
              <a:spcBef>
                <a:spcPts val="400"/>
              </a:spcBef>
              <a:spcAft>
                <a:spcPts val="0"/>
              </a:spcAft>
              <a:buClr>
                <a:srgbClr val="888888"/>
              </a:buClr>
              <a:buSzPts val="1800"/>
              <a:buNone/>
              <a:defRPr>
                <a:solidFill>
                  <a:srgbClr val="888888"/>
                </a:solidFill>
              </a:defRPr>
            </a:lvl3pPr>
            <a:lvl4pPr lvl="3" algn="ctr">
              <a:spcBef>
                <a:spcPts val="300"/>
              </a:spcBef>
              <a:spcAft>
                <a:spcPts val="0"/>
              </a:spcAft>
              <a:buClr>
                <a:srgbClr val="888888"/>
              </a:buClr>
              <a:buSzPts val="1500"/>
              <a:buNone/>
              <a:defRPr>
                <a:solidFill>
                  <a:srgbClr val="888888"/>
                </a:solidFill>
              </a:defRPr>
            </a:lvl4pPr>
            <a:lvl5pPr lvl="4" algn="ctr">
              <a:lnSpc>
                <a:spcPct val="100000"/>
              </a:lnSpc>
              <a:spcBef>
                <a:spcPts val="300"/>
              </a:spcBef>
              <a:spcAft>
                <a:spcPts val="0"/>
              </a:spcAft>
              <a:buClr>
                <a:srgbClr val="888888"/>
              </a:buClr>
              <a:buSzPts val="1500"/>
              <a:buNone/>
              <a:defRPr>
                <a:solidFill>
                  <a:srgbClr val="888888"/>
                </a:solidFill>
              </a:defRPr>
            </a:lvl5pPr>
            <a:lvl6pPr lvl="5" algn="ctr">
              <a:spcBef>
                <a:spcPts val="300"/>
              </a:spcBef>
              <a:spcAft>
                <a:spcPts val="0"/>
              </a:spcAft>
              <a:buClr>
                <a:srgbClr val="888888"/>
              </a:buClr>
              <a:buSzPts val="1400"/>
              <a:buNone/>
              <a:defRPr>
                <a:solidFill>
                  <a:srgbClr val="888888"/>
                </a:solidFill>
              </a:defRPr>
            </a:lvl6pPr>
            <a:lvl7pPr lvl="6" algn="ctr">
              <a:spcBef>
                <a:spcPts val="200"/>
              </a:spcBef>
              <a:spcAft>
                <a:spcPts val="0"/>
              </a:spcAft>
              <a:buClr>
                <a:srgbClr val="888888"/>
              </a:buClr>
              <a:buSzPts val="1200"/>
              <a:buNone/>
              <a:defRPr>
                <a:solidFill>
                  <a:srgbClr val="888888"/>
                </a:solidFill>
              </a:defRPr>
            </a:lvl7pPr>
            <a:lvl8pPr lvl="7" algn="ctr">
              <a:spcBef>
                <a:spcPts val="200"/>
              </a:spcBef>
              <a:spcAft>
                <a:spcPts val="0"/>
              </a:spcAft>
              <a:buClr>
                <a:srgbClr val="888888"/>
              </a:buClr>
              <a:buSzPts val="1200"/>
              <a:buNone/>
              <a:defRPr>
                <a:solidFill>
                  <a:srgbClr val="888888"/>
                </a:solidFill>
              </a:defRPr>
            </a:lvl8pPr>
            <a:lvl9pPr lvl="8" algn="ctr">
              <a:spcBef>
                <a:spcPts val="200"/>
              </a:spcBef>
              <a:spcAft>
                <a:spcPts val="0"/>
              </a:spcAft>
              <a:buClr>
                <a:srgbClr val="888888"/>
              </a:buClr>
              <a:buSzPts val="1200"/>
              <a:buNone/>
              <a:defRPr>
                <a:solidFill>
                  <a:srgbClr val="888888"/>
                </a:solidFill>
              </a:defRPr>
            </a:lvl9pPr>
          </a:lstStyle>
          <a:p/>
        </p:txBody>
      </p:sp>
      <p:sp>
        <p:nvSpPr>
          <p:cNvPr id="18" name="Google Shape;18;p2"/>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19" name="Google Shape;19;p2"/>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20" name="Google Shape;20;p2"/>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10;縦書きテキスト"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20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74" name="Google Shape;74;p11"/>
          <p:cNvSpPr txBox="1"/>
          <p:nvPr>
            <p:ph idx="1" type="body"/>
          </p:nvPr>
        </p:nvSpPr>
        <p:spPr>
          <a:xfrm rot="5400000">
            <a:off x="3005241" y="-548239"/>
            <a:ext cx="4688400" cy="9629100"/>
          </a:xfrm>
          <a:prstGeom prst="rect">
            <a:avLst/>
          </a:prstGeom>
          <a:noFill/>
          <a:ln>
            <a:noFill/>
          </a:ln>
        </p:spPr>
        <p:txBody>
          <a:bodyPr anchorCtr="0" anchor="t" bIns="49750" lIns="99550" spcFirstLastPara="1" rIns="99550" wrap="square" tIns="49750">
            <a:normAutofit/>
          </a:bodyPr>
          <a:lstStyle>
            <a:lvl1pPr indent="-355600" lvl="0" marL="457200" algn="l">
              <a:spcBef>
                <a:spcPts val="400"/>
              </a:spcBef>
              <a:spcAft>
                <a:spcPts val="0"/>
              </a:spcAft>
              <a:buClr>
                <a:schemeClr val="dk1"/>
              </a:buClr>
              <a:buSzPts val="2000"/>
              <a:buChar char="•"/>
              <a:defRPr/>
            </a:lvl1pPr>
            <a:lvl2pPr indent="-355600" lvl="1" marL="914400" algn="l">
              <a:spcBef>
                <a:spcPts val="400"/>
              </a:spcBef>
              <a:spcAft>
                <a:spcPts val="0"/>
              </a:spcAft>
              <a:buClr>
                <a:schemeClr val="dk1"/>
              </a:buClr>
              <a:buSzPts val="2000"/>
              <a:buChar char="•"/>
              <a:defRPr/>
            </a:lvl2pPr>
            <a:lvl3pPr indent="-355600" lvl="2" marL="1371600" algn="l">
              <a:spcBef>
                <a:spcPts val="400"/>
              </a:spcBef>
              <a:spcAft>
                <a:spcPts val="0"/>
              </a:spcAft>
              <a:buClr>
                <a:schemeClr val="dk1"/>
              </a:buClr>
              <a:buSzPts val="2000"/>
              <a:buChar char="•"/>
              <a:defRPr/>
            </a:lvl3pPr>
            <a:lvl4pPr indent="-355600" lvl="3" marL="1828800" algn="l">
              <a:spcBef>
                <a:spcPts val="400"/>
              </a:spcBef>
              <a:spcAft>
                <a:spcPts val="0"/>
              </a:spcAft>
              <a:buClr>
                <a:schemeClr val="dk1"/>
              </a:buClr>
              <a:buSzPts val="2000"/>
              <a:buChar char="•"/>
              <a:defRPr/>
            </a:lvl4pPr>
            <a:lvl5pPr indent="-355600" lvl="4" marL="2286000" algn="l">
              <a:lnSpc>
                <a:spcPct val="100000"/>
              </a:lnSpc>
              <a:spcBef>
                <a:spcPts val="400"/>
              </a:spcBef>
              <a:spcAft>
                <a:spcPts val="0"/>
              </a:spcAft>
              <a:buClr>
                <a:schemeClr val="dk1"/>
              </a:buClr>
              <a:buSzPts val="2000"/>
              <a:buChar char="•"/>
              <a:defRPr/>
            </a:lvl5pPr>
            <a:lvl6pPr indent="-355600" lvl="5" marL="2743200" algn="l">
              <a:spcBef>
                <a:spcPts val="400"/>
              </a:spcBef>
              <a:spcAft>
                <a:spcPts val="0"/>
              </a:spcAft>
              <a:buClr>
                <a:schemeClr val="dk1"/>
              </a:buClr>
              <a:buSzPts val="2000"/>
              <a:buChar char="•"/>
              <a:defRPr/>
            </a:lvl6pPr>
            <a:lvl7pPr indent="-355600" lvl="6" marL="3200400" algn="l">
              <a:spcBef>
                <a:spcPts val="400"/>
              </a:spcBef>
              <a:spcAft>
                <a:spcPts val="0"/>
              </a:spcAft>
              <a:buClr>
                <a:schemeClr val="dk1"/>
              </a:buClr>
              <a:buSzPts val="2000"/>
              <a:buChar char="•"/>
              <a:defRPr/>
            </a:lvl7pPr>
            <a:lvl8pPr indent="-355600" lvl="7" marL="3657600" algn="l">
              <a:spcBef>
                <a:spcPts val="400"/>
              </a:spcBef>
              <a:spcAft>
                <a:spcPts val="0"/>
              </a:spcAft>
              <a:buClr>
                <a:schemeClr val="dk1"/>
              </a:buClr>
              <a:buSzPts val="2000"/>
              <a:buChar char="•"/>
              <a:defRPr/>
            </a:lvl8pPr>
            <a:lvl9pPr indent="-355600" lvl="8" marL="4114800" algn="l">
              <a:spcBef>
                <a:spcPts val="400"/>
              </a:spcBef>
              <a:spcAft>
                <a:spcPts val="0"/>
              </a:spcAft>
              <a:buClr>
                <a:schemeClr val="dk1"/>
              </a:buClr>
              <a:buSzPts val="2000"/>
              <a:buChar char="•"/>
              <a:defRPr/>
            </a:lvl9pPr>
          </a:lstStyle>
          <a:p/>
        </p:txBody>
      </p:sp>
      <p:sp>
        <p:nvSpPr>
          <p:cNvPr id="75" name="Google Shape;75;p11"/>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76" name="Google Shape;76;p11"/>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77" name="Google Shape;77;p11"/>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5807088" y="2253640"/>
            <a:ext cx="6306600" cy="24072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20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80" name="Google Shape;80;p12"/>
          <p:cNvSpPr txBox="1"/>
          <p:nvPr>
            <p:ph idx="1" type="body"/>
          </p:nvPr>
        </p:nvSpPr>
        <p:spPr>
          <a:xfrm rot="5400000">
            <a:off x="903413" y="-64460"/>
            <a:ext cx="6306600" cy="7043400"/>
          </a:xfrm>
          <a:prstGeom prst="rect">
            <a:avLst/>
          </a:prstGeom>
          <a:noFill/>
          <a:ln>
            <a:noFill/>
          </a:ln>
        </p:spPr>
        <p:txBody>
          <a:bodyPr anchorCtr="0" anchor="t" bIns="49750" lIns="99550" spcFirstLastPara="1" rIns="99550" wrap="square" tIns="49750">
            <a:normAutofit/>
          </a:bodyPr>
          <a:lstStyle>
            <a:lvl1pPr indent="-355600" lvl="0" marL="457200" algn="l">
              <a:spcBef>
                <a:spcPts val="400"/>
              </a:spcBef>
              <a:spcAft>
                <a:spcPts val="0"/>
              </a:spcAft>
              <a:buClr>
                <a:schemeClr val="dk1"/>
              </a:buClr>
              <a:buSzPts val="2000"/>
              <a:buChar char="•"/>
              <a:defRPr/>
            </a:lvl1pPr>
            <a:lvl2pPr indent="-355600" lvl="1" marL="914400" algn="l">
              <a:spcBef>
                <a:spcPts val="400"/>
              </a:spcBef>
              <a:spcAft>
                <a:spcPts val="0"/>
              </a:spcAft>
              <a:buClr>
                <a:schemeClr val="dk1"/>
              </a:buClr>
              <a:buSzPts val="2000"/>
              <a:buChar char="•"/>
              <a:defRPr/>
            </a:lvl2pPr>
            <a:lvl3pPr indent="-355600" lvl="2" marL="1371600" algn="l">
              <a:spcBef>
                <a:spcPts val="400"/>
              </a:spcBef>
              <a:spcAft>
                <a:spcPts val="0"/>
              </a:spcAft>
              <a:buClr>
                <a:schemeClr val="dk1"/>
              </a:buClr>
              <a:buSzPts val="2000"/>
              <a:buChar char="•"/>
              <a:defRPr/>
            </a:lvl3pPr>
            <a:lvl4pPr indent="-355600" lvl="3" marL="1828800" algn="l">
              <a:spcBef>
                <a:spcPts val="400"/>
              </a:spcBef>
              <a:spcAft>
                <a:spcPts val="0"/>
              </a:spcAft>
              <a:buClr>
                <a:schemeClr val="dk1"/>
              </a:buClr>
              <a:buSzPts val="2000"/>
              <a:buChar char="•"/>
              <a:defRPr/>
            </a:lvl4pPr>
            <a:lvl5pPr indent="-355600" lvl="4" marL="2286000" algn="l">
              <a:lnSpc>
                <a:spcPct val="100000"/>
              </a:lnSpc>
              <a:spcBef>
                <a:spcPts val="400"/>
              </a:spcBef>
              <a:spcAft>
                <a:spcPts val="0"/>
              </a:spcAft>
              <a:buClr>
                <a:schemeClr val="dk1"/>
              </a:buClr>
              <a:buSzPts val="2000"/>
              <a:buChar char="•"/>
              <a:defRPr/>
            </a:lvl5pPr>
            <a:lvl6pPr indent="-355600" lvl="5" marL="2743200" algn="l">
              <a:spcBef>
                <a:spcPts val="400"/>
              </a:spcBef>
              <a:spcAft>
                <a:spcPts val="0"/>
              </a:spcAft>
              <a:buClr>
                <a:schemeClr val="dk1"/>
              </a:buClr>
              <a:buSzPts val="2000"/>
              <a:buChar char="•"/>
              <a:defRPr/>
            </a:lvl6pPr>
            <a:lvl7pPr indent="-355600" lvl="6" marL="3200400" algn="l">
              <a:spcBef>
                <a:spcPts val="400"/>
              </a:spcBef>
              <a:spcAft>
                <a:spcPts val="0"/>
              </a:spcAft>
              <a:buClr>
                <a:schemeClr val="dk1"/>
              </a:buClr>
              <a:buSzPts val="2000"/>
              <a:buChar char="•"/>
              <a:defRPr/>
            </a:lvl7pPr>
            <a:lvl8pPr indent="-355600" lvl="7" marL="3657600" algn="l">
              <a:spcBef>
                <a:spcPts val="400"/>
              </a:spcBef>
              <a:spcAft>
                <a:spcPts val="0"/>
              </a:spcAft>
              <a:buClr>
                <a:schemeClr val="dk1"/>
              </a:buClr>
              <a:buSzPts val="2000"/>
              <a:buChar char="•"/>
              <a:defRPr/>
            </a:lvl8pPr>
            <a:lvl9pPr indent="-355600" lvl="8" marL="4114800" algn="l">
              <a:spcBef>
                <a:spcPts val="400"/>
              </a:spcBef>
              <a:spcAft>
                <a:spcPts val="0"/>
              </a:spcAft>
              <a:buClr>
                <a:schemeClr val="dk1"/>
              </a:buClr>
              <a:buSzPts val="2000"/>
              <a:buChar char="•"/>
              <a:defRPr/>
            </a:lvl9pPr>
          </a:lstStyle>
          <a:p/>
        </p:txBody>
      </p:sp>
      <p:sp>
        <p:nvSpPr>
          <p:cNvPr id="81" name="Google Shape;81;p12"/>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82" name="Google Shape;82;p12"/>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83" name="Google Shape;83;p12"/>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20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23" name="Google Shape;23;p3"/>
          <p:cNvSpPr txBox="1"/>
          <p:nvPr>
            <p:ph idx="1" type="body"/>
          </p:nvPr>
        </p:nvSpPr>
        <p:spPr>
          <a:xfrm>
            <a:off x="534950" y="1922110"/>
            <a:ext cx="9629100" cy="4738200"/>
          </a:xfrm>
          <a:prstGeom prst="rect">
            <a:avLst/>
          </a:prstGeom>
          <a:noFill/>
          <a:ln>
            <a:noFill/>
          </a:ln>
        </p:spPr>
        <p:txBody>
          <a:bodyPr anchorCtr="0" anchor="t" bIns="49750" lIns="99550" spcFirstLastPara="1" rIns="99550" wrap="square" tIns="49750">
            <a:normAutofit/>
          </a:bodyPr>
          <a:lstStyle>
            <a:lvl1pPr indent="-355600" lvl="0" marL="457200" algn="l">
              <a:spcBef>
                <a:spcPts val="400"/>
              </a:spcBef>
              <a:spcAft>
                <a:spcPts val="0"/>
              </a:spcAft>
              <a:buClr>
                <a:schemeClr val="dk1"/>
              </a:buClr>
              <a:buSzPts val="2000"/>
              <a:buChar char="•"/>
              <a:defRPr/>
            </a:lvl1pPr>
            <a:lvl2pPr indent="-355600" lvl="1" marL="914400" algn="l">
              <a:spcBef>
                <a:spcPts val="400"/>
              </a:spcBef>
              <a:spcAft>
                <a:spcPts val="0"/>
              </a:spcAft>
              <a:buClr>
                <a:schemeClr val="dk1"/>
              </a:buClr>
              <a:buSzPts val="2000"/>
              <a:buChar char="•"/>
              <a:defRPr/>
            </a:lvl2pPr>
            <a:lvl3pPr indent="-355600" lvl="2" marL="1371600" algn="l">
              <a:spcBef>
                <a:spcPts val="400"/>
              </a:spcBef>
              <a:spcAft>
                <a:spcPts val="0"/>
              </a:spcAft>
              <a:buClr>
                <a:schemeClr val="dk1"/>
              </a:buClr>
              <a:buSzPts val="2000"/>
              <a:buChar char="•"/>
              <a:defRPr/>
            </a:lvl3pPr>
            <a:lvl4pPr indent="-355600" lvl="3" marL="1828800" algn="l">
              <a:spcBef>
                <a:spcPts val="400"/>
              </a:spcBef>
              <a:spcAft>
                <a:spcPts val="0"/>
              </a:spcAft>
              <a:buClr>
                <a:schemeClr val="dk1"/>
              </a:buClr>
              <a:buSzPts val="2000"/>
              <a:buChar char="•"/>
              <a:defRPr/>
            </a:lvl4pPr>
            <a:lvl5pPr indent="-355600" lvl="4" marL="2286000" algn="l">
              <a:lnSpc>
                <a:spcPct val="100000"/>
              </a:lnSpc>
              <a:spcBef>
                <a:spcPts val="400"/>
              </a:spcBef>
              <a:spcAft>
                <a:spcPts val="0"/>
              </a:spcAft>
              <a:buClr>
                <a:schemeClr val="dk1"/>
              </a:buClr>
              <a:buSzPts val="2000"/>
              <a:buChar char="•"/>
              <a:defRPr/>
            </a:lvl5pPr>
            <a:lvl6pPr indent="-355600" lvl="5" marL="2743200" algn="l">
              <a:spcBef>
                <a:spcPts val="400"/>
              </a:spcBef>
              <a:spcAft>
                <a:spcPts val="0"/>
              </a:spcAft>
              <a:buClr>
                <a:schemeClr val="dk1"/>
              </a:buClr>
              <a:buSzPts val="2000"/>
              <a:buChar char="•"/>
              <a:defRPr/>
            </a:lvl6pPr>
            <a:lvl7pPr indent="-355600" lvl="6" marL="3200400" algn="l">
              <a:spcBef>
                <a:spcPts val="400"/>
              </a:spcBef>
              <a:spcAft>
                <a:spcPts val="0"/>
              </a:spcAft>
              <a:buClr>
                <a:schemeClr val="dk1"/>
              </a:buClr>
              <a:buSzPts val="2000"/>
              <a:buChar char="•"/>
              <a:defRPr/>
            </a:lvl7pPr>
            <a:lvl8pPr indent="-355600" lvl="7" marL="3657600" algn="l">
              <a:spcBef>
                <a:spcPts val="400"/>
              </a:spcBef>
              <a:spcAft>
                <a:spcPts val="0"/>
              </a:spcAft>
              <a:buClr>
                <a:schemeClr val="dk1"/>
              </a:buClr>
              <a:buSzPts val="2000"/>
              <a:buChar char="•"/>
              <a:defRPr/>
            </a:lvl8pPr>
            <a:lvl9pPr indent="-355600" lvl="8" marL="4114800" algn="l">
              <a:spcBef>
                <a:spcPts val="400"/>
              </a:spcBef>
              <a:spcAft>
                <a:spcPts val="0"/>
              </a:spcAft>
              <a:buClr>
                <a:schemeClr val="dk1"/>
              </a:buClr>
              <a:buSzPts val="2000"/>
              <a:buChar char="•"/>
              <a:defRPr/>
            </a:lvl9pPr>
          </a:lstStyle>
          <a:p/>
        </p:txBody>
      </p:sp>
      <p:sp>
        <p:nvSpPr>
          <p:cNvPr id="24" name="Google Shape;24;p3"/>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solidFill>
                  <a:schemeClr val="dk1"/>
                </a:solidFill>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25" name="Google Shape;25;p3"/>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solidFill>
                  <a:schemeClr val="dk1"/>
                </a:solidFill>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26" name="Google Shape;26;p3"/>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sz="900">
                <a:solidFill>
                  <a:schemeClr val="dk1"/>
                </a:solidFill>
                <a:latin typeface="Calibri"/>
                <a:ea typeface="Calibri"/>
                <a:cs typeface="Calibri"/>
                <a:sym typeface="Calibri"/>
              </a:defRPr>
            </a:lvl1pPr>
            <a:lvl2pPr indent="0" lvl="1" marL="0" algn="r">
              <a:spcBef>
                <a:spcPts val="0"/>
              </a:spcBef>
              <a:buNone/>
              <a:defRPr sz="900">
                <a:solidFill>
                  <a:schemeClr val="dk1"/>
                </a:solidFill>
                <a:latin typeface="Calibri"/>
                <a:ea typeface="Calibri"/>
                <a:cs typeface="Calibri"/>
                <a:sym typeface="Calibri"/>
              </a:defRPr>
            </a:lvl2pPr>
            <a:lvl3pPr indent="0" lvl="2" marL="0" algn="r">
              <a:spcBef>
                <a:spcPts val="0"/>
              </a:spcBef>
              <a:buNone/>
              <a:defRPr sz="900">
                <a:solidFill>
                  <a:schemeClr val="dk1"/>
                </a:solidFill>
                <a:latin typeface="Calibri"/>
                <a:ea typeface="Calibri"/>
                <a:cs typeface="Calibri"/>
                <a:sym typeface="Calibri"/>
              </a:defRPr>
            </a:lvl3pPr>
            <a:lvl4pPr indent="0" lvl="3" marL="0" algn="r">
              <a:spcBef>
                <a:spcPts val="0"/>
              </a:spcBef>
              <a:buNone/>
              <a:defRPr sz="900">
                <a:solidFill>
                  <a:schemeClr val="dk1"/>
                </a:solidFill>
                <a:latin typeface="Calibri"/>
                <a:ea typeface="Calibri"/>
                <a:cs typeface="Calibri"/>
                <a:sym typeface="Calibri"/>
              </a:defRPr>
            </a:lvl4pPr>
            <a:lvl5pPr indent="0" lvl="4" marL="0" algn="r">
              <a:spcBef>
                <a:spcPts val="0"/>
              </a:spcBef>
              <a:buNone/>
              <a:defRPr sz="900">
                <a:solidFill>
                  <a:schemeClr val="dk1"/>
                </a:solidFill>
                <a:latin typeface="Calibri"/>
                <a:ea typeface="Calibri"/>
                <a:cs typeface="Calibri"/>
                <a:sym typeface="Calibri"/>
              </a:defRPr>
            </a:lvl5pPr>
            <a:lvl6pPr indent="0" lvl="5" marL="0" algn="r">
              <a:spcBef>
                <a:spcPts val="0"/>
              </a:spcBef>
              <a:buNone/>
              <a:defRPr sz="900">
                <a:solidFill>
                  <a:schemeClr val="dk1"/>
                </a:solidFill>
                <a:latin typeface="Calibri"/>
                <a:ea typeface="Calibri"/>
                <a:cs typeface="Calibri"/>
                <a:sym typeface="Calibri"/>
              </a:defRPr>
            </a:lvl6pPr>
            <a:lvl7pPr indent="0" lvl="6" marL="0" algn="r">
              <a:spcBef>
                <a:spcPts val="0"/>
              </a:spcBef>
              <a:buNone/>
              <a:defRPr sz="900">
                <a:solidFill>
                  <a:schemeClr val="dk1"/>
                </a:solidFill>
                <a:latin typeface="Calibri"/>
                <a:ea typeface="Calibri"/>
                <a:cs typeface="Calibri"/>
                <a:sym typeface="Calibri"/>
              </a:defRPr>
            </a:lvl7pPr>
            <a:lvl8pPr indent="0" lvl="7" marL="0" algn="r">
              <a:spcBef>
                <a:spcPts val="0"/>
              </a:spcBef>
              <a:buNone/>
              <a:defRPr sz="900">
                <a:solidFill>
                  <a:schemeClr val="dk1"/>
                </a:solidFill>
                <a:latin typeface="Calibri"/>
                <a:ea typeface="Calibri"/>
                <a:cs typeface="Calibri"/>
                <a:sym typeface="Calibri"/>
              </a:defRPr>
            </a:lvl8pPr>
            <a:lvl9pPr indent="0" lvl="8" marL="0" algn="r">
              <a:spcBef>
                <a:spcPts val="0"/>
              </a:spcBef>
              <a:buNone/>
              <a:defRPr sz="900">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534950" y="3263561"/>
            <a:ext cx="9629100" cy="1168800"/>
          </a:xfrm>
          <a:prstGeom prst="rect">
            <a:avLst/>
          </a:prstGeom>
          <a:noFill/>
          <a:ln>
            <a:noFill/>
          </a:ln>
        </p:spPr>
        <p:txBody>
          <a:bodyPr anchorCtr="0" anchor="t" bIns="49750" lIns="99550" spcFirstLastPara="1" rIns="99550" wrap="square" tIns="49750">
            <a:normAutofit/>
          </a:bodyPr>
          <a:lstStyle>
            <a:lvl1pPr lvl="0" algn="ctr">
              <a:spcBef>
                <a:spcPts val="0"/>
              </a:spcBef>
              <a:spcAft>
                <a:spcPts val="0"/>
              </a:spcAft>
              <a:buClr>
                <a:schemeClr val="dk1"/>
              </a:buClr>
              <a:buSzPts val="3000"/>
              <a:buFont typeface="Calibri"/>
              <a:buNone/>
              <a:defRPr b="0" sz="3000" cap="none"/>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29" name="Google Shape;29;p4"/>
          <p:cNvSpPr txBox="1"/>
          <p:nvPr>
            <p:ph idx="1" type="body"/>
          </p:nvPr>
        </p:nvSpPr>
        <p:spPr>
          <a:xfrm>
            <a:off x="534950" y="1311147"/>
            <a:ext cx="9629100" cy="1952400"/>
          </a:xfrm>
          <a:prstGeom prst="rect">
            <a:avLst/>
          </a:prstGeom>
          <a:noFill/>
          <a:ln>
            <a:noFill/>
          </a:ln>
        </p:spPr>
        <p:txBody>
          <a:bodyPr anchorCtr="0" anchor="b" bIns="49750" lIns="99550" spcFirstLastPara="1" rIns="99550" wrap="square" tIns="49750">
            <a:normAutofit/>
          </a:bodyPr>
          <a:lstStyle>
            <a:lvl1pPr indent="-228600" lvl="0" marL="457200" algn="ctr">
              <a:spcBef>
                <a:spcPts val="300"/>
              </a:spcBef>
              <a:spcAft>
                <a:spcPts val="0"/>
              </a:spcAft>
              <a:buClr>
                <a:schemeClr val="dk1"/>
              </a:buClr>
              <a:buSzPts val="1500"/>
              <a:buNone/>
              <a:defRPr sz="1500">
                <a:solidFill>
                  <a:schemeClr val="dk1"/>
                </a:solidFill>
              </a:defRPr>
            </a:lvl1pPr>
            <a:lvl2pPr indent="-228600" lvl="1" marL="914400" algn="l">
              <a:spcBef>
                <a:spcPts val="300"/>
              </a:spcBef>
              <a:spcAft>
                <a:spcPts val="0"/>
              </a:spcAft>
              <a:buClr>
                <a:srgbClr val="888888"/>
              </a:buClr>
              <a:buSzPts val="1400"/>
              <a:buNone/>
              <a:defRPr sz="1400">
                <a:solidFill>
                  <a:srgbClr val="888888"/>
                </a:solidFill>
              </a:defRPr>
            </a:lvl2pPr>
            <a:lvl3pPr indent="-228600" lvl="2" marL="1371600" algn="l">
              <a:spcBef>
                <a:spcPts val="200"/>
              </a:spcBef>
              <a:spcAft>
                <a:spcPts val="0"/>
              </a:spcAft>
              <a:buClr>
                <a:srgbClr val="888888"/>
              </a:buClr>
              <a:buSzPts val="1200"/>
              <a:buNone/>
              <a:defRPr sz="1200">
                <a:solidFill>
                  <a:srgbClr val="888888"/>
                </a:solidFill>
              </a:defRPr>
            </a:lvl3pPr>
            <a:lvl4pPr indent="-228600" lvl="3" marL="1828800" algn="l">
              <a:spcBef>
                <a:spcPts val="200"/>
              </a:spcBef>
              <a:spcAft>
                <a:spcPts val="0"/>
              </a:spcAft>
              <a:buClr>
                <a:srgbClr val="888888"/>
              </a:buClr>
              <a:buSzPts val="1100"/>
              <a:buNone/>
              <a:defRPr sz="1100">
                <a:solidFill>
                  <a:srgbClr val="888888"/>
                </a:solidFill>
              </a:defRPr>
            </a:lvl4pPr>
            <a:lvl5pPr indent="-228600" lvl="4" marL="2286000" algn="l">
              <a:lnSpc>
                <a:spcPct val="100000"/>
              </a:lnSpc>
              <a:spcBef>
                <a:spcPts val="200"/>
              </a:spcBef>
              <a:spcAft>
                <a:spcPts val="0"/>
              </a:spcAft>
              <a:buClr>
                <a:srgbClr val="888888"/>
              </a:buClr>
              <a:buSzPts val="1100"/>
              <a:buNone/>
              <a:defRPr sz="1100">
                <a:solidFill>
                  <a:srgbClr val="888888"/>
                </a:solidFill>
              </a:defRPr>
            </a:lvl5pPr>
            <a:lvl6pPr indent="-228600" lvl="5" marL="2743200" algn="l">
              <a:spcBef>
                <a:spcPts val="200"/>
              </a:spcBef>
              <a:spcAft>
                <a:spcPts val="0"/>
              </a:spcAft>
              <a:buClr>
                <a:srgbClr val="888888"/>
              </a:buClr>
              <a:buSzPts val="1100"/>
              <a:buNone/>
              <a:defRPr sz="1100">
                <a:solidFill>
                  <a:srgbClr val="888888"/>
                </a:solidFill>
              </a:defRPr>
            </a:lvl6pPr>
            <a:lvl7pPr indent="-228600" lvl="6" marL="3200400" algn="l">
              <a:spcBef>
                <a:spcPts val="200"/>
              </a:spcBef>
              <a:spcAft>
                <a:spcPts val="0"/>
              </a:spcAft>
              <a:buClr>
                <a:srgbClr val="888888"/>
              </a:buClr>
              <a:buSzPts val="1100"/>
              <a:buNone/>
              <a:defRPr sz="1100">
                <a:solidFill>
                  <a:srgbClr val="888888"/>
                </a:solidFill>
              </a:defRPr>
            </a:lvl7pPr>
            <a:lvl8pPr indent="-228600" lvl="7" marL="3657600" algn="l">
              <a:spcBef>
                <a:spcPts val="200"/>
              </a:spcBef>
              <a:spcAft>
                <a:spcPts val="0"/>
              </a:spcAft>
              <a:buClr>
                <a:srgbClr val="888888"/>
              </a:buClr>
              <a:buSzPts val="1100"/>
              <a:buNone/>
              <a:defRPr sz="1100">
                <a:solidFill>
                  <a:srgbClr val="888888"/>
                </a:solidFill>
              </a:defRPr>
            </a:lvl8pPr>
            <a:lvl9pPr indent="-228600" lvl="8" marL="4114800" algn="l">
              <a:spcBef>
                <a:spcPts val="200"/>
              </a:spcBef>
              <a:spcAft>
                <a:spcPts val="0"/>
              </a:spcAft>
              <a:buClr>
                <a:srgbClr val="888888"/>
              </a:buClr>
              <a:buSzPts val="1100"/>
              <a:buNone/>
              <a:defRPr sz="1100">
                <a:solidFill>
                  <a:srgbClr val="888888"/>
                </a:solidFill>
              </a:defRPr>
            </a:lvl9pPr>
          </a:lstStyle>
          <a:p/>
        </p:txBody>
      </p:sp>
      <p:sp>
        <p:nvSpPr>
          <p:cNvPr id="30" name="Google Shape;30;p4"/>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31" name="Google Shape;31;p4"/>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32" name="Google Shape;32;p4"/>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20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35" name="Google Shape;35;p5"/>
          <p:cNvSpPr txBox="1"/>
          <p:nvPr>
            <p:ph idx="1" type="body"/>
          </p:nvPr>
        </p:nvSpPr>
        <p:spPr>
          <a:xfrm>
            <a:off x="534946" y="1922112"/>
            <a:ext cx="4646100" cy="4688400"/>
          </a:xfrm>
          <a:prstGeom prst="rect">
            <a:avLst/>
          </a:prstGeom>
          <a:noFill/>
          <a:ln>
            <a:noFill/>
          </a:ln>
        </p:spPr>
        <p:txBody>
          <a:bodyPr anchorCtr="0" anchor="t" bIns="49750" lIns="99550" spcFirstLastPara="1" rIns="99550" wrap="square" tIns="49750">
            <a:normAutofit/>
          </a:bodyPr>
          <a:lstStyle>
            <a:lvl1pPr indent="-361950" lvl="0" marL="457200" algn="l">
              <a:spcBef>
                <a:spcPts val="400"/>
              </a:spcBef>
              <a:spcAft>
                <a:spcPts val="0"/>
              </a:spcAft>
              <a:buClr>
                <a:schemeClr val="dk1"/>
              </a:buClr>
              <a:buSzPts val="2100"/>
              <a:buChar char="•"/>
              <a:defRPr sz="2100"/>
            </a:lvl1pPr>
            <a:lvl2pPr indent="-342900" lvl="1" marL="914400" algn="l">
              <a:spcBef>
                <a:spcPts val="400"/>
              </a:spcBef>
              <a:spcAft>
                <a:spcPts val="0"/>
              </a:spcAft>
              <a:buClr>
                <a:schemeClr val="dk1"/>
              </a:buClr>
              <a:buSzPts val="1800"/>
              <a:buChar char="•"/>
              <a:defRPr sz="1800"/>
            </a:lvl2pPr>
            <a:lvl3pPr indent="-323850" lvl="2" marL="1371600" algn="l">
              <a:spcBef>
                <a:spcPts val="300"/>
              </a:spcBef>
              <a:spcAft>
                <a:spcPts val="0"/>
              </a:spcAft>
              <a:buClr>
                <a:schemeClr val="dk1"/>
              </a:buClr>
              <a:buSzPts val="1500"/>
              <a:buChar char="•"/>
              <a:defRPr sz="1500"/>
            </a:lvl3pPr>
            <a:lvl4pPr indent="-317500" lvl="3" marL="1828800" algn="l">
              <a:spcBef>
                <a:spcPts val="300"/>
              </a:spcBef>
              <a:spcAft>
                <a:spcPts val="0"/>
              </a:spcAft>
              <a:buClr>
                <a:schemeClr val="dk1"/>
              </a:buClr>
              <a:buSzPts val="1400"/>
              <a:buChar char="•"/>
              <a:defRPr sz="1400"/>
            </a:lvl4pPr>
            <a:lvl5pPr indent="-317500" lvl="4" marL="2286000" algn="l">
              <a:lnSpc>
                <a:spcPct val="100000"/>
              </a:lnSpc>
              <a:spcBef>
                <a:spcPts val="300"/>
              </a:spcBef>
              <a:spcAft>
                <a:spcPts val="0"/>
              </a:spcAft>
              <a:buClr>
                <a:schemeClr val="dk1"/>
              </a:buClr>
              <a:buSzPts val="1400"/>
              <a:buChar char="•"/>
              <a:defRPr sz="1400"/>
            </a:lvl5pPr>
            <a:lvl6pPr indent="-317500" lvl="5" marL="2743200" algn="l">
              <a:spcBef>
                <a:spcPts val="300"/>
              </a:spcBef>
              <a:spcAft>
                <a:spcPts val="0"/>
              </a:spcAft>
              <a:buClr>
                <a:schemeClr val="dk1"/>
              </a:buClr>
              <a:buSzPts val="1400"/>
              <a:buChar char="•"/>
              <a:defRPr sz="1400"/>
            </a:lvl6pPr>
            <a:lvl7pPr indent="-317500" lvl="6" marL="3200400" algn="l">
              <a:spcBef>
                <a:spcPts val="300"/>
              </a:spcBef>
              <a:spcAft>
                <a:spcPts val="0"/>
              </a:spcAft>
              <a:buClr>
                <a:schemeClr val="dk1"/>
              </a:buClr>
              <a:buSzPts val="1400"/>
              <a:buChar char="•"/>
              <a:defRPr sz="1400"/>
            </a:lvl7pPr>
            <a:lvl8pPr indent="-317500" lvl="7" marL="3657600" algn="l">
              <a:spcBef>
                <a:spcPts val="300"/>
              </a:spcBef>
              <a:spcAft>
                <a:spcPts val="0"/>
              </a:spcAft>
              <a:buClr>
                <a:schemeClr val="dk1"/>
              </a:buClr>
              <a:buSzPts val="1400"/>
              <a:buChar char="•"/>
              <a:defRPr sz="1400"/>
            </a:lvl8pPr>
            <a:lvl9pPr indent="-317500" lvl="8" marL="4114800" algn="l">
              <a:spcBef>
                <a:spcPts val="300"/>
              </a:spcBef>
              <a:spcAft>
                <a:spcPts val="0"/>
              </a:spcAft>
              <a:buClr>
                <a:schemeClr val="dk1"/>
              </a:buClr>
              <a:buSzPts val="1400"/>
              <a:buChar char="•"/>
              <a:defRPr sz="1400"/>
            </a:lvl9pPr>
          </a:lstStyle>
          <a:p/>
        </p:txBody>
      </p:sp>
      <p:sp>
        <p:nvSpPr>
          <p:cNvPr id="36" name="Google Shape;36;p5"/>
          <p:cNvSpPr txBox="1"/>
          <p:nvPr>
            <p:ph idx="2" type="body"/>
          </p:nvPr>
        </p:nvSpPr>
        <p:spPr>
          <a:xfrm>
            <a:off x="5475847" y="1922112"/>
            <a:ext cx="4688100" cy="4688400"/>
          </a:xfrm>
          <a:prstGeom prst="rect">
            <a:avLst/>
          </a:prstGeom>
          <a:noFill/>
          <a:ln>
            <a:noFill/>
          </a:ln>
        </p:spPr>
        <p:txBody>
          <a:bodyPr anchorCtr="0" anchor="t" bIns="49750" lIns="99550" spcFirstLastPara="1" rIns="99550" wrap="square" tIns="49750">
            <a:normAutofit/>
          </a:bodyPr>
          <a:lstStyle>
            <a:lvl1pPr indent="-361950" lvl="0" marL="457200" algn="l">
              <a:spcBef>
                <a:spcPts val="400"/>
              </a:spcBef>
              <a:spcAft>
                <a:spcPts val="0"/>
              </a:spcAft>
              <a:buClr>
                <a:schemeClr val="dk1"/>
              </a:buClr>
              <a:buSzPts val="2100"/>
              <a:buChar char="•"/>
              <a:defRPr sz="2100"/>
            </a:lvl1pPr>
            <a:lvl2pPr indent="-342900" lvl="1" marL="914400" algn="l">
              <a:spcBef>
                <a:spcPts val="400"/>
              </a:spcBef>
              <a:spcAft>
                <a:spcPts val="0"/>
              </a:spcAft>
              <a:buClr>
                <a:schemeClr val="dk1"/>
              </a:buClr>
              <a:buSzPts val="1800"/>
              <a:buChar char="•"/>
              <a:defRPr sz="1800"/>
            </a:lvl2pPr>
            <a:lvl3pPr indent="-323850" lvl="2" marL="1371600" algn="l">
              <a:spcBef>
                <a:spcPts val="300"/>
              </a:spcBef>
              <a:spcAft>
                <a:spcPts val="0"/>
              </a:spcAft>
              <a:buClr>
                <a:schemeClr val="dk1"/>
              </a:buClr>
              <a:buSzPts val="1500"/>
              <a:buChar char="•"/>
              <a:defRPr sz="1500"/>
            </a:lvl3pPr>
            <a:lvl4pPr indent="-317500" lvl="3" marL="1828800" algn="l">
              <a:spcBef>
                <a:spcPts val="300"/>
              </a:spcBef>
              <a:spcAft>
                <a:spcPts val="0"/>
              </a:spcAft>
              <a:buClr>
                <a:schemeClr val="dk1"/>
              </a:buClr>
              <a:buSzPts val="1400"/>
              <a:buChar char="•"/>
              <a:defRPr sz="1400"/>
            </a:lvl4pPr>
            <a:lvl5pPr indent="-317500" lvl="4" marL="2286000" algn="l">
              <a:lnSpc>
                <a:spcPct val="100000"/>
              </a:lnSpc>
              <a:spcBef>
                <a:spcPts val="300"/>
              </a:spcBef>
              <a:spcAft>
                <a:spcPts val="0"/>
              </a:spcAft>
              <a:buClr>
                <a:schemeClr val="dk1"/>
              </a:buClr>
              <a:buSzPts val="1400"/>
              <a:buChar char="•"/>
              <a:defRPr sz="1400"/>
            </a:lvl5pPr>
            <a:lvl6pPr indent="-317500" lvl="5" marL="2743200" algn="l">
              <a:spcBef>
                <a:spcPts val="300"/>
              </a:spcBef>
              <a:spcAft>
                <a:spcPts val="0"/>
              </a:spcAft>
              <a:buClr>
                <a:schemeClr val="dk1"/>
              </a:buClr>
              <a:buSzPts val="1400"/>
              <a:buChar char="•"/>
              <a:defRPr sz="1400"/>
            </a:lvl6pPr>
            <a:lvl7pPr indent="-317500" lvl="6" marL="3200400" algn="l">
              <a:spcBef>
                <a:spcPts val="300"/>
              </a:spcBef>
              <a:spcAft>
                <a:spcPts val="0"/>
              </a:spcAft>
              <a:buClr>
                <a:schemeClr val="dk1"/>
              </a:buClr>
              <a:buSzPts val="1400"/>
              <a:buChar char="•"/>
              <a:defRPr sz="1400"/>
            </a:lvl7pPr>
            <a:lvl8pPr indent="-317500" lvl="7" marL="3657600" algn="l">
              <a:spcBef>
                <a:spcPts val="300"/>
              </a:spcBef>
              <a:spcAft>
                <a:spcPts val="0"/>
              </a:spcAft>
              <a:buClr>
                <a:schemeClr val="dk1"/>
              </a:buClr>
              <a:buSzPts val="1400"/>
              <a:buChar char="•"/>
              <a:defRPr sz="1400"/>
            </a:lvl8pPr>
            <a:lvl9pPr indent="-317500" lvl="8" marL="4114800" algn="l">
              <a:spcBef>
                <a:spcPts val="300"/>
              </a:spcBef>
              <a:spcAft>
                <a:spcPts val="0"/>
              </a:spcAft>
              <a:buClr>
                <a:schemeClr val="dk1"/>
              </a:buClr>
              <a:buSzPts val="1400"/>
              <a:buChar char="•"/>
              <a:defRPr sz="1400"/>
            </a:lvl9pPr>
          </a:lstStyle>
          <a:p/>
        </p:txBody>
      </p:sp>
      <p:sp>
        <p:nvSpPr>
          <p:cNvPr id="37" name="Google Shape;37;p5"/>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38" name="Google Shape;38;p5"/>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39" name="Google Shape;39;p5"/>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3300"/>
              <a:buFont typeface="Calibri"/>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42" name="Google Shape;42;p6"/>
          <p:cNvSpPr txBox="1"/>
          <p:nvPr>
            <p:ph idx="1" type="body"/>
          </p:nvPr>
        </p:nvSpPr>
        <p:spPr>
          <a:xfrm>
            <a:off x="534946" y="1698889"/>
            <a:ext cx="4646100" cy="708000"/>
          </a:xfrm>
          <a:prstGeom prst="rect">
            <a:avLst/>
          </a:prstGeom>
          <a:noFill/>
          <a:ln>
            <a:noFill/>
          </a:ln>
        </p:spPr>
        <p:txBody>
          <a:bodyPr anchorCtr="0" anchor="b" bIns="49750" lIns="99550" spcFirstLastPara="1" rIns="99550" wrap="square" tIns="49750">
            <a:normAutofit/>
          </a:bodyPr>
          <a:lstStyle>
            <a:lvl1pPr indent="-228600" lvl="0" marL="457200" algn="l">
              <a:spcBef>
                <a:spcPts val="400"/>
              </a:spcBef>
              <a:spcAft>
                <a:spcPts val="0"/>
              </a:spcAft>
              <a:buClr>
                <a:schemeClr val="dk1"/>
              </a:buClr>
              <a:buSzPts val="1800"/>
              <a:buNone/>
              <a:defRPr b="1" sz="1800"/>
            </a:lvl1pPr>
            <a:lvl2pPr indent="-228600" lvl="1" marL="914400" algn="l">
              <a:spcBef>
                <a:spcPts val="300"/>
              </a:spcBef>
              <a:spcAft>
                <a:spcPts val="0"/>
              </a:spcAft>
              <a:buClr>
                <a:schemeClr val="dk1"/>
              </a:buClr>
              <a:buSzPts val="1500"/>
              <a:buNone/>
              <a:defRPr b="1" sz="1500"/>
            </a:lvl2pPr>
            <a:lvl3pPr indent="-228600" lvl="2" marL="1371600" algn="l">
              <a:spcBef>
                <a:spcPts val="300"/>
              </a:spcBef>
              <a:spcAft>
                <a:spcPts val="0"/>
              </a:spcAft>
              <a:buClr>
                <a:schemeClr val="dk1"/>
              </a:buClr>
              <a:buSzPts val="1400"/>
              <a:buNone/>
              <a:defRPr b="1" sz="1400"/>
            </a:lvl3pPr>
            <a:lvl4pPr indent="-228600" lvl="3" marL="1828800" algn="l">
              <a:spcBef>
                <a:spcPts val="200"/>
              </a:spcBef>
              <a:spcAft>
                <a:spcPts val="0"/>
              </a:spcAft>
              <a:buClr>
                <a:schemeClr val="dk1"/>
              </a:buClr>
              <a:buSzPts val="1200"/>
              <a:buNone/>
              <a:defRPr b="1" sz="1200"/>
            </a:lvl4pPr>
            <a:lvl5pPr indent="-228600" lvl="4" marL="2286000" algn="l">
              <a:lnSpc>
                <a:spcPct val="100000"/>
              </a:lnSpc>
              <a:spcBef>
                <a:spcPts val="200"/>
              </a:spcBef>
              <a:spcAft>
                <a:spcPts val="0"/>
              </a:spcAft>
              <a:buClr>
                <a:schemeClr val="dk1"/>
              </a:buClr>
              <a:buSzPts val="1200"/>
              <a:buNone/>
              <a:defRPr b="1" sz="1200"/>
            </a:lvl5pPr>
            <a:lvl6pPr indent="-228600" lvl="5" marL="2743200" algn="l">
              <a:spcBef>
                <a:spcPts val="200"/>
              </a:spcBef>
              <a:spcAft>
                <a:spcPts val="0"/>
              </a:spcAft>
              <a:buClr>
                <a:schemeClr val="dk1"/>
              </a:buClr>
              <a:buSzPts val="1200"/>
              <a:buNone/>
              <a:defRPr b="1" sz="1200"/>
            </a:lvl6pPr>
            <a:lvl7pPr indent="-228600" lvl="6" marL="3200400" algn="l">
              <a:spcBef>
                <a:spcPts val="200"/>
              </a:spcBef>
              <a:spcAft>
                <a:spcPts val="0"/>
              </a:spcAft>
              <a:buClr>
                <a:schemeClr val="dk1"/>
              </a:buClr>
              <a:buSzPts val="1200"/>
              <a:buNone/>
              <a:defRPr b="1" sz="1200"/>
            </a:lvl7pPr>
            <a:lvl8pPr indent="-228600" lvl="7" marL="3657600" algn="l">
              <a:spcBef>
                <a:spcPts val="200"/>
              </a:spcBef>
              <a:spcAft>
                <a:spcPts val="0"/>
              </a:spcAft>
              <a:buClr>
                <a:schemeClr val="dk1"/>
              </a:buClr>
              <a:buSzPts val="1200"/>
              <a:buNone/>
              <a:defRPr b="1" sz="1200"/>
            </a:lvl8pPr>
            <a:lvl9pPr indent="-228600" lvl="8" marL="4114800" algn="l">
              <a:spcBef>
                <a:spcPts val="200"/>
              </a:spcBef>
              <a:spcAft>
                <a:spcPts val="0"/>
              </a:spcAft>
              <a:buClr>
                <a:schemeClr val="dk1"/>
              </a:buClr>
              <a:buSzPts val="1200"/>
              <a:buNone/>
              <a:defRPr b="1" sz="1200"/>
            </a:lvl9pPr>
          </a:lstStyle>
          <a:p/>
        </p:txBody>
      </p:sp>
      <p:sp>
        <p:nvSpPr>
          <p:cNvPr id="43" name="Google Shape;43;p6"/>
          <p:cNvSpPr txBox="1"/>
          <p:nvPr>
            <p:ph idx="2" type="body"/>
          </p:nvPr>
        </p:nvSpPr>
        <p:spPr>
          <a:xfrm>
            <a:off x="534946" y="2406905"/>
            <a:ext cx="4646100" cy="4203600"/>
          </a:xfrm>
          <a:prstGeom prst="rect">
            <a:avLst/>
          </a:prstGeom>
          <a:noFill/>
          <a:ln>
            <a:noFill/>
          </a:ln>
        </p:spPr>
        <p:txBody>
          <a:bodyPr anchorCtr="0" anchor="t" bIns="49750" lIns="99550" spcFirstLastPara="1" rIns="99550" wrap="square" tIns="49750">
            <a:normAutofit/>
          </a:bodyPr>
          <a:lstStyle>
            <a:lvl1pPr indent="-323850" lvl="0" marL="457200" algn="l">
              <a:spcBef>
                <a:spcPts val="300"/>
              </a:spcBef>
              <a:spcAft>
                <a:spcPts val="0"/>
              </a:spcAft>
              <a:buClr>
                <a:schemeClr val="dk1"/>
              </a:buClr>
              <a:buSzPts val="1500"/>
              <a:buChar char="•"/>
              <a:defRPr sz="1500"/>
            </a:lvl1pPr>
            <a:lvl2pPr indent="-317500" lvl="1" marL="914400" algn="l">
              <a:spcBef>
                <a:spcPts val="300"/>
              </a:spcBef>
              <a:spcAft>
                <a:spcPts val="0"/>
              </a:spcAft>
              <a:buClr>
                <a:schemeClr val="dk1"/>
              </a:buClr>
              <a:buSzPts val="1400"/>
              <a:buChar char="•"/>
              <a:defRPr sz="1400"/>
            </a:lvl2pPr>
            <a:lvl3pPr indent="-304800" lvl="2" marL="1371600" algn="l">
              <a:spcBef>
                <a:spcPts val="200"/>
              </a:spcBef>
              <a:spcAft>
                <a:spcPts val="0"/>
              </a:spcAft>
              <a:buClr>
                <a:schemeClr val="dk1"/>
              </a:buClr>
              <a:buSzPts val="1200"/>
              <a:buChar char="•"/>
              <a:defRPr sz="1200"/>
            </a:lvl3pPr>
            <a:lvl4pPr indent="-298450" lvl="3" marL="1828800" algn="l">
              <a:spcBef>
                <a:spcPts val="200"/>
              </a:spcBef>
              <a:spcAft>
                <a:spcPts val="0"/>
              </a:spcAft>
              <a:buClr>
                <a:schemeClr val="dk1"/>
              </a:buClr>
              <a:buSzPts val="1100"/>
              <a:buChar char="•"/>
              <a:defRPr sz="1100"/>
            </a:lvl4pPr>
            <a:lvl5pPr indent="-298450" lvl="4" marL="2286000" algn="l">
              <a:lnSpc>
                <a:spcPct val="100000"/>
              </a:lnSpc>
              <a:spcBef>
                <a:spcPts val="200"/>
              </a:spcBef>
              <a:spcAft>
                <a:spcPts val="0"/>
              </a:spcAft>
              <a:buClr>
                <a:schemeClr val="dk1"/>
              </a:buClr>
              <a:buSzPts val="1100"/>
              <a:buChar char="•"/>
              <a:defRPr sz="1100"/>
            </a:lvl5pPr>
            <a:lvl6pPr indent="-304800" lvl="5" marL="2743200" algn="l">
              <a:spcBef>
                <a:spcPts val="200"/>
              </a:spcBef>
              <a:spcAft>
                <a:spcPts val="0"/>
              </a:spcAft>
              <a:buClr>
                <a:schemeClr val="dk1"/>
              </a:buClr>
              <a:buSzPts val="1200"/>
              <a:buChar char="•"/>
              <a:defRPr sz="1200"/>
            </a:lvl6pPr>
            <a:lvl7pPr indent="-304800" lvl="6" marL="3200400" algn="l">
              <a:spcBef>
                <a:spcPts val="200"/>
              </a:spcBef>
              <a:spcAft>
                <a:spcPts val="0"/>
              </a:spcAft>
              <a:buClr>
                <a:schemeClr val="dk1"/>
              </a:buClr>
              <a:buSzPts val="1200"/>
              <a:buChar char="•"/>
              <a:defRPr sz="1200"/>
            </a:lvl7pPr>
            <a:lvl8pPr indent="-304800" lvl="7" marL="3657600" algn="l">
              <a:spcBef>
                <a:spcPts val="200"/>
              </a:spcBef>
              <a:spcAft>
                <a:spcPts val="0"/>
              </a:spcAft>
              <a:buClr>
                <a:schemeClr val="dk1"/>
              </a:buClr>
              <a:buSzPts val="1200"/>
              <a:buChar char="•"/>
              <a:defRPr sz="1200"/>
            </a:lvl8pPr>
            <a:lvl9pPr indent="-304800" lvl="8" marL="4114800" algn="l">
              <a:spcBef>
                <a:spcPts val="200"/>
              </a:spcBef>
              <a:spcAft>
                <a:spcPts val="0"/>
              </a:spcAft>
              <a:buClr>
                <a:schemeClr val="dk1"/>
              </a:buClr>
              <a:buSzPts val="1200"/>
              <a:buChar char="•"/>
              <a:defRPr sz="1200"/>
            </a:lvl9pPr>
          </a:lstStyle>
          <a:p/>
        </p:txBody>
      </p:sp>
      <p:sp>
        <p:nvSpPr>
          <p:cNvPr id="44" name="Google Shape;44;p6"/>
          <p:cNvSpPr txBox="1"/>
          <p:nvPr>
            <p:ph idx="3" type="body"/>
          </p:nvPr>
        </p:nvSpPr>
        <p:spPr>
          <a:xfrm>
            <a:off x="5517973" y="1698889"/>
            <a:ext cx="4646100" cy="708000"/>
          </a:xfrm>
          <a:prstGeom prst="rect">
            <a:avLst/>
          </a:prstGeom>
          <a:noFill/>
          <a:ln>
            <a:noFill/>
          </a:ln>
        </p:spPr>
        <p:txBody>
          <a:bodyPr anchorCtr="0" anchor="b" bIns="49750" lIns="99550" spcFirstLastPara="1" rIns="99550" wrap="square" tIns="49750">
            <a:normAutofit/>
          </a:bodyPr>
          <a:lstStyle>
            <a:lvl1pPr indent="-228600" lvl="0" marL="457200" algn="l">
              <a:spcBef>
                <a:spcPts val="400"/>
              </a:spcBef>
              <a:spcAft>
                <a:spcPts val="0"/>
              </a:spcAft>
              <a:buClr>
                <a:schemeClr val="dk1"/>
              </a:buClr>
              <a:buSzPts val="1800"/>
              <a:buNone/>
              <a:defRPr b="1" sz="1800"/>
            </a:lvl1pPr>
            <a:lvl2pPr indent="-228600" lvl="1" marL="914400" algn="l">
              <a:spcBef>
                <a:spcPts val="300"/>
              </a:spcBef>
              <a:spcAft>
                <a:spcPts val="0"/>
              </a:spcAft>
              <a:buClr>
                <a:schemeClr val="dk1"/>
              </a:buClr>
              <a:buSzPts val="1500"/>
              <a:buNone/>
              <a:defRPr b="1" sz="1500"/>
            </a:lvl2pPr>
            <a:lvl3pPr indent="-228600" lvl="2" marL="1371600" algn="l">
              <a:spcBef>
                <a:spcPts val="300"/>
              </a:spcBef>
              <a:spcAft>
                <a:spcPts val="0"/>
              </a:spcAft>
              <a:buClr>
                <a:schemeClr val="dk1"/>
              </a:buClr>
              <a:buSzPts val="1400"/>
              <a:buNone/>
              <a:defRPr b="1" sz="1400"/>
            </a:lvl3pPr>
            <a:lvl4pPr indent="-228600" lvl="3" marL="1828800" algn="l">
              <a:spcBef>
                <a:spcPts val="200"/>
              </a:spcBef>
              <a:spcAft>
                <a:spcPts val="0"/>
              </a:spcAft>
              <a:buClr>
                <a:schemeClr val="dk1"/>
              </a:buClr>
              <a:buSzPts val="1200"/>
              <a:buNone/>
              <a:defRPr b="1" sz="1200"/>
            </a:lvl4pPr>
            <a:lvl5pPr indent="-228600" lvl="4" marL="2286000" algn="l">
              <a:lnSpc>
                <a:spcPct val="100000"/>
              </a:lnSpc>
              <a:spcBef>
                <a:spcPts val="200"/>
              </a:spcBef>
              <a:spcAft>
                <a:spcPts val="0"/>
              </a:spcAft>
              <a:buClr>
                <a:schemeClr val="dk1"/>
              </a:buClr>
              <a:buSzPts val="1200"/>
              <a:buNone/>
              <a:defRPr b="1" sz="1200"/>
            </a:lvl5pPr>
            <a:lvl6pPr indent="-228600" lvl="5" marL="2743200" algn="l">
              <a:spcBef>
                <a:spcPts val="200"/>
              </a:spcBef>
              <a:spcAft>
                <a:spcPts val="0"/>
              </a:spcAft>
              <a:buClr>
                <a:schemeClr val="dk1"/>
              </a:buClr>
              <a:buSzPts val="1200"/>
              <a:buNone/>
              <a:defRPr b="1" sz="1200"/>
            </a:lvl6pPr>
            <a:lvl7pPr indent="-228600" lvl="6" marL="3200400" algn="l">
              <a:spcBef>
                <a:spcPts val="200"/>
              </a:spcBef>
              <a:spcAft>
                <a:spcPts val="0"/>
              </a:spcAft>
              <a:buClr>
                <a:schemeClr val="dk1"/>
              </a:buClr>
              <a:buSzPts val="1200"/>
              <a:buNone/>
              <a:defRPr b="1" sz="1200"/>
            </a:lvl7pPr>
            <a:lvl8pPr indent="-228600" lvl="7" marL="3657600" algn="l">
              <a:spcBef>
                <a:spcPts val="200"/>
              </a:spcBef>
              <a:spcAft>
                <a:spcPts val="0"/>
              </a:spcAft>
              <a:buClr>
                <a:schemeClr val="dk1"/>
              </a:buClr>
              <a:buSzPts val="1200"/>
              <a:buNone/>
              <a:defRPr b="1" sz="1200"/>
            </a:lvl8pPr>
            <a:lvl9pPr indent="-228600" lvl="8" marL="4114800" algn="l">
              <a:spcBef>
                <a:spcPts val="200"/>
              </a:spcBef>
              <a:spcAft>
                <a:spcPts val="0"/>
              </a:spcAft>
              <a:buClr>
                <a:schemeClr val="dk1"/>
              </a:buClr>
              <a:buSzPts val="1200"/>
              <a:buNone/>
              <a:defRPr b="1" sz="1200"/>
            </a:lvl9pPr>
          </a:lstStyle>
          <a:p/>
        </p:txBody>
      </p:sp>
      <p:sp>
        <p:nvSpPr>
          <p:cNvPr id="45" name="Google Shape;45;p6"/>
          <p:cNvSpPr txBox="1"/>
          <p:nvPr>
            <p:ph idx="4" type="body"/>
          </p:nvPr>
        </p:nvSpPr>
        <p:spPr>
          <a:xfrm>
            <a:off x="5517973" y="2406905"/>
            <a:ext cx="4646100" cy="4203600"/>
          </a:xfrm>
          <a:prstGeom prst="rect">
            <a:avLst/>
          </a:prstGeom>
          <a:noFill/>
          <a:ln>
            <a:noFill/>
          </a:ln>
        </p:spPr>
        <p:txBody>
          <a:bodyPr anchorCtr="0" anchor="t" bIns="49750" lIns="99550" spcFirstLastPara="1" rIns="99550" wrap="square" tIns="49750">
            <a:normAutofit/>
          </a:bodyPr>
          <a:lstStyle>
            <a:lvl1pPr indent="-323850" lvl="0" marL="457200" algn="l">
              <a:spcBef>
                <a:spcPts val="300"/>
              </a:spcBef>
              <a:spcAft>
                <a:spcPts val="0"/>
              </a:spcAft>
              <a:buClr>
                <a:schemeClr val="dk1"/>
              </a:buClr>
              <a:buSzPts val="1500"/>
              <a:buChar char="•"/>
              <a:defRPr sz="1500"/>
            </a:lvl1pPr>
            <a:lvl2pPr indent="-317500" lvl="1" marL="914400" algn="l">
              <a:spcBef>
                <a:spcPts val="300"/>
              </a:spcBef>
              <a:spcAft>
                <a:spcPts val="0"/>
              </a:spcAft>
              <a:buClr>
                <a:schemeClr val="dk1"/>
              </a:buClr>
              <a:buSzPts val="1400"/>
              <a:buChar char="•"/>
              <a:defRPr sz="1400"/>
            </a:lvl2pPr>
            <a:lvl3pPr indent="-304800" lvl="2" marL="1371600" algn="l">
              <a:spcBef>
                <a:spcPts val="200"/>
              </a:spcBef>
              <a:spcAft>
                <a:spcPts val="0"/>
              </a:spcAft>
              <a:buClr>
                <a:schemeClr val="dk1"/>
              </a:buClr>
              <a:buSzPts val="1200"/>
              <a:buChar char="•"/>
              <a:defRPr sz="1200"/>
            </a:lvl3pPr>
            <a:lvl4pPr indent="-298450" lvl="3" marL="1828800" algn="l">
              <a:spcBef>
                <a:spcPts val="200"/>
              </a:spcBef>
              <a:spcAft>
                <a:spcPts val="0"/>
              </a:spcAft>
              <a:buClr>
                <a:schemeClr val="dk1"/>
              </a:buClr>
              <a:buSzPts val="1100"/>
              <a:buChar char="•"/>
              <a:defRPr sz="1100"/>
            </a:lvl4pPr>
            <a:lvl5pPr indent="-298450" lvl="4" marL="2286000" algn="l">
              <a:lnSpc>
                <a:spcPct val="100000"/>
              </a:lnSpc>
              <a:spcBef>
                <a:spcPts val="200"/>
              </a:spcBef>
              <a:spcAft>
                <a:spcPts val="0"/>
              </a:spcAft>
              <a:buClr>
                <a:schemeClr val="dk1"/>
              </a:buClr>
              <a:buSzPts val="1100"/>
              <a:buChar char="•"/>
              <a:defRPr sz="1100"/>
            </a:lvl5pPr>
            <a:lvl6pPr indent="-304800" lvl="5" marL="2743200" algn="l">
              <a:spcBef>
                <a:spcPts val="200"/>
              </a:spcBef>
              <a:spcAft>
                <a:spcPts val="0"/>
              </a:spcAft>
              <a:buClr>
                <a:schemeClr val="dk1"/>
              </a:buClr>
              <a:buSzPts val="1200"/>
              <a:buChar char="•"/>
              <a:defRPr sz="1200"/>
            </a:lvl6pPr>
            <a:lvl7pPr indent="-304800" lvl="6" marL="3200400" algn="l">
              <a:spcBef>
                <a:spcPts val="200"/>
              </a:spcBef>
              <a:spcAft>
                <a:spcPts val="0"/>
              </a:spcAft>
              <a:buClr>
                <a:schemeClr val="dk1"/>
              </a:buClr>
              <a:buSzPts val="1200"/>
              <a:buChar char="•"/>
              <a:defRPr sz="1200"/>
            </a:lvl7pPr>
            <a:lvl8pPr indent="-304800" lvl="7" marL="3657600" algn="l">
              <a:spcBef>
                <a:spcPts val="200"/>
              </a:spcBef>
              <a:spcAft>
                <a:spcPts val="0"/>
              </a:spcAft>
              <a:buClr>
                <a:schemeClr val="dk1"/>
              </a:buClr>
              <a:buSzPts val="1200"/>
              <a:buChar char="•"/>
              <a:defRPr sz="1200"/>
            </a:lvl8pPr>
            <a:lvl9pPr indent="-304800" lvl="8" marL="4114800" algn="l">
              <a:spcBef>
                <a:spcPts val="200"/>
              </a:spcBef>
              <a:spcAft>
                <a:spcPts val="0"/>
              </a:spcAft>
              <a:buClr>
                <a:schemeClr val="dk1"/>
              </a:buClr>
              <a:buSzPts val="1200"/>
              <a:buChar char="•"/>
              <a:defRPr sz="1200"/>
            </a:lvl9pPr>
          </a:lstStyle>
          <a:p/>
        </p:txBody>
      </p:sp>
      <p:sp>
        <p:nvSpPr>
          <p:cNvPr id="46" name="Google Shape;46;p6"/>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47" name="Google Shape;47;p6"/>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48" name="Google Shape;48;p6"/>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algn="ctr">
              <a:spcBef>
                <a:spcPts val="0"/>
              </a:spcBef>
              <a:spcAft>
                <a:spcPts val="0"/>
              </a:spcAft>
              <a:buClr>
                <a:schemeClr val="dk1"/>
              </a:buClr>
              <a:buSzPts val="20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51" name="Google Shape;51;p7"/>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52" name="Google Shape;52;p7"/>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53" name="Google Shape;53;p7"/>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56" name="Google Shape;56;p8"/>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57" name="Google Shape;57;p8"/>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10;コンテンツ"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534949" y="302182"/>
            <a:ext cx="3519900" cy="1286100"/>
          </a:xfrm>
          <a:prstGeom prst="rect">
            <a:avLst/>
          </a:prstGeom>
          <a:noFill/>
          <a:ln>
            <a:noFill/>
          </a:ln>
        </p:spPr>
        <p:txBody>
          <a:bodyPr anchorCtr="0" anchor="b" bIns="49750" lIns="99550" spcFirstLastPara="1" rIns="99550" wrap="square" tIns="49750">
            <a:normAutofit/>
          </a:bodyPr>
          <a:lstStyle>
            <a:lvl1pPr lvl="0" algn="l">
              <a:spcBef>
                <a:spcPts val="0"/>
              </a:spcBef>
              <a:spcAft>
                <a:spcPts val="0"/>
              </a:spcAft>
              <a:buClr>
                <a:schemeClr val="dk1"/>
              </a:buClr>
              <a:buSzPts val="1800"/>
              <a:buFont typeface="Calibri"/>
              <a:buNone/>
              <a:defRPr b="1" sz="1800"/>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60" name="Google Shape;60;p9"/>
          <p:cNvSpPr txBox="1"/>
          <p:nvPr>
            <p:ph idx="1" type="body"/>
          </p:nvPr>
        </p:nvSpPr>
        <p:spPr>
          <a:xfrm>
            <a:off x="4254183" y="302183"/>
            <a:ext cx="5531400" cy="6244200"/>
          </a:xfrm>
          <a:prstGeom prst="rect">
            <a:avLst/>
          </a:prstGeom>
          <a:noFill/>
          <a:ln>
            <a:noFill/>
          </a:ln>
        </p:spPr>
        <p:txBody>
          <a:bodyPr anchorCtr="0" anchor="t" bIns="49750" lIns="99550" spcFirstLastPara="1" rIns="99550" wrap="square" tIns="49750">
            <a:normAutofit/>
          </a:bodyPr>
          <a:lstStyle>
            <a:lvl1pPr indent="-381000" lvl="0" marL="457200" algn="l">
              <a:spcBef>
                <a:spcPts val="500"/>
              </a:spcBef>
              <a:spcAft>
                <a:spcPts val="0"/>
              </a:spcAft>
              <a:buClr>
                <a:schemeClr val="dk1"/>
              </a:buClr>
              <a:buSzPts val="2400"/>
              <a:buChar char="•"/>
              <a:defRPr sz="2400"/>
            </a:lvl1pPr>
            <a:lvl2pPr indent="-361950" lvl="1" marL="914400" algn="l">
              <a:spcBef>
                <a:spcPts val="400"/>
              </a:spcBef>
              <a:spcAft>
                <a:spcPts val="0"/>
              </a:spcAft>
              <a:buClr>
                <a:schemeClr val="dk1"/>
              </a:buClr>
              <a:buSzPts val="2100"/>
              <a:buChar char="•"/>
              <a:defRPr sz="2100"/>
            </a:lvl2pPr>
            <a:lvl3pPr indent="-342900" lvl="2" marL="1371600" algn="l">
              <a:spcBef>
                <a:spcPts val="400"/>
              </a:spcBef>
              <a:spcAft>
                <a:spcPts val="0"/>
              </a:spcAft>
              <a:buClr>
                <a:schemeClr val="dk1"/>
              </a:buClr>
              <a:buSzPts val="1800"/>
              <a:buChar char="•"/>
              <a:defRPr sz="1800"/>
            </a:lvl3pPr>
            <a:lvl4pPr indent="-323850" lvl="3" marL="1828800" algn="l">
              <a:spcBef>
                <a:spcPts val="300"/>
              </a:spcBef>
              <a:spcAft>
                <a:spcPts val="0"/>
              </a:spcAft>
              <a:buClr>
                <a:schemeClr val="dk1"/>
              </a:buClr>
              <a:buSzPts val="1500"/>
              <a:buChar char="•"/>
              <a:defRPr sz="1500"/>
            </a:lvl4pPr>
            <a:lvl5pPr indent="-323850" lvl="4" marL="2286000" algn="l">
              <a:lnSpc>
                <a:spcPct val="100000"/>
              </a:lnSpc>
              <a:spcBef>
                <a:spcPts val="300"/>
              </a:spcBef>
              <a:spcAft>
                <a:spcPts val="0"/>
              </a:spcAft>
              <a:buClr>
                <a:schemeClr val="dk1"/>
              </a:buClr>
              <a:buSzPts val="1500"/>
              <a:buChar char="•"/>
              <a:defRPr sz="1500"/>
            </a:lvl5pPr>
            <a:lvl6pPr indent="-323850" lvl="5" marL="2743200" algn="l">
              <a:spcBef>
                <a:spcPts val="300"/>
              </a:spcBef>
              <a:spcAft>
                <a:spcPts val="0"/>
              </a:spcAft>
              <a:buClr>
                <a:schemeClr val="dk1"/>
              </a:buClr>
              <a:buSzPts val="1500"/>
              <a:buChar char="•"/>
              <a:defRPr sz="1500"/>
            </a:lvl6pPr>
            <a:lvl7pPr indent="-323850" lvl="6" marL="3200400" algn="l">
              <a:spcBef>
                <a:spcPts val="300"/>
              </a:spcBef>
              <a:spcAft>
                <a:spcPts val="0"/>
              </a:spcAft>
              <a:buClr>
                <a:schemeClr val="dk1"/>
              </a:buClr>
              <a:buSzPts val="1500"/>
              <a:buChar char="•"/>
              <a:defRPr sz="1500"/>
            </a:lvl7pPr>
            <a:lvl8pPr indent="-323850" lvl="7" marL="3657600" algn="l">
              <a:spcBef>
                <a:spcPts val="300"/>
              </a:spcBef>
              <a:spcAft>
                <a:spcPts val="0"/>
              </a:spcAft>
              <a:buClr>
                <a:schemeClr val="dk1"/>
              </a:buClr>
              <a:buSzPts val="1500"/>
              <a:buChar char="•"/>
              <a:defRPr sz="1500"/>
            </a:lvl8pPr>
            <a:lvl9pPr indent="-323850" lvl="8" marL="4114800" algn="l">
              <a:spcBef>
                <a:spcPts val="300"/>
              </a:spcBef>
              <a:spcAft>
                <a:spcPts val="0"/>
              </a:spcAft>
              <a:buClr>
                <a:schemeClr val="dk1"/>
              </a:buClr>
              <a:buSzPts val="1500"/>
              <a:buChar char="•"/>
              <a:defRPr sz="1500"/>
            </a:lvl9pPr>
          </a:lstStyle>
          <a:p/>
        </p:txBody>
      </p:sp>
      <p:sp>
        <p:nvSpPr>
          <p:cNvPr id="61" name="Google Shape;61;p9"/>
          <p:cNvSpPr txBox="1"/>
          <p:nvPr>
            <p:ph idx="2" type="body"/>
          </p:nvPr>
        </p:nvSpPr>
        <p:spPr>
          <a:xfrm>
            <a:off x="534953" y="1882262"/>
            <a:ext cx="3519900" cy="4728300"/>
          </a:xfrm>
          <a:prstGeom prst="rect">
            <a:avLst/>
          </a:prstGeom>
          <a:noFill/>
          <a:ln>
            <a:noFill/>
          </a:ln>
        </p:spPr>
        <p:txBody>
          <a:bodyPr anchorCtr="0" anchor="t" bIns="49750" lIns="99550" spcFirstLastPara="1" rIns="99550" wrap="square" tIns="49750">
            <a:normAutofit/>
          </a:bodyPr>
          <a:lstStyle>
            <a:lvl1pPr indent="-228600" lvl="0" marL="457200" algn="l">
              <a:spcBef>
                <a:spcPts val="200"/>
              </a:spcBef>
              <a:spcAft>
                <a:spcPts val="0"/>
              </a:spcAft>
              <a:buClr>
                <a:schemeClr val="dk1"/>
              </a:buClr>
              <a:buSzPts val="1100"/>
              <a:buNone/>
              <a:defRPr sz="1100"/>
            </a:lvl1pPr>
            <a:lvl2pPr indent="-228600" lvl="1" marL="914400" algn="l">
              <a:spcBef>
                <a:spcPts val="200"/>
              </a:spcBef>
              <a:spcAft>
                <a:spcPts val="0"/>
              </a:spcAft>
              <a:buClr>
                <a:schemeClr val="dk1"/>
              </a:buClr>
              <a:buSzPts val="900"/>
              <a:buNone/>
              <a:defRPr sz="900"/>
            </a:lvl2pPr>
            <a:lvl3pPr indent="-228600" lvl="2" marL="1371600" algn="l">
              <a:spcBef>
                <a:spcPts val="200"/>
              </a:spcBef>
              <a:spcAft>
                <a:spcPts val="0"/>
              </a:spcAft>
              <a:buClr>
                <a:schemeClr val="dk1"/>
              </a:buClr>
              <a:buSzPts val="800"/>
              <a:buNone/>
              <a:defRPr sz="800"/>
            </a:lvl3pPr>
            <a:lvl4pPr indent="-228600" lvl="3" marL="1828800" algn="l">
              <a:spcBef>
                <a:spcPts val="100"/>
              </a:spcBef>
              <a:spcAft>
                <a:spcPts val="0"/>
              </a:spcAft>
              <a:buClr>
                <a:schemeClr val="dk1"/>
              </a:buClr>
              <a:buSzPts val="700"/>
              <a:buNone/>
              <a:defRPr sz="700"/>
            </a:lvl4pPr>
            <a:lvl5pPr indent="-228600" lvl="4" marL="2286000" algn="l">
              <a:lnSpc>
                <a:spcPct val="100000"/>
              </a:lnSpc>
              <a:spcBef>
                <a:spcPts val="100"/>
              </a:spcBef>
              <a:spcAft>
                <a:spcPts val="0"/>
              </a:spcAft>
              <a:buClr>
                <a:schemeClr val="dk1"/>
              </a:buClr>
              <a:buSzPts val="700"/>
              <a:buNone/>
              <a:defRPr sz="700"/>
            </a:lvl5pPr>
            <a:lvl6pPr indent="-228600" lvl="5" marL="2743200" algn="l">
              <a:spcBef>
                <a:spcPts val="100"/>
              </a:spcBef>
              <a:spcAft>
                <a:spcPts val="0"/>
              </a:spcAft>
              <a:buClr>
                <a:schemeClr val="dk1"/>
              </a:buClr>
              <a:buSzPts val="700"/>
              <a:buNone/>
              <a:defRPr sz="700"/>
            </a:lvl6pPr>
            <a:lvl7pPr indent="-228600" lvl="6" marL="3200400" algn="l">
              <a:spcBef>
                <a:spcPts val="100"/>
              </a:spcBef>
              <a:spcAft>
                <a:spcPts val="0"/>
              </a:spcAft>
              <a:buClr>
                <a:schemeClr val="dk1"/>
              </a:buClr>
              <a:buSzPts val="700"/>
              <a:buNone/>
              <a:defRPr sz="700"/>
            </a:lvl7pPr>
            <a:lvl8pPr indent="-228600" lvl="7" marL="3657600" algn="l">
              <a:spcBef>
                <a:spcPts val="100"/>
              </a:spcBef>
              <a:spcAft>
                <a:spcPts val="0"/>
              </a:spcAft>
              <a:buClr>
                <a:schemeClr val="dk1"/>
              </a:buClr>
              <a:buSzPts val="700"/>
              <a:buNone/>
              <a:defRPr sz="700"/>
            </a:lvl8pPr>
            <a:lvl9pPr indent="-228600" lvl="8" marL="4114800" algn="l">
              <a:spcBef>
                <a:spcPts val="100"/>
              </a:spcBef>
              <a:spcAft>
                <a:spcPts val="0"/>
              </a:spcAft>
              <a:buClr>
                <a:schemeClr val="dk1"/>
              </a:buClr>
              <a:buSzPts val="700"/>
              <a:buNone/>
              <a:defRPr sz="700"/>
            </a:lvl9pPr>
          </a:lstStyle>
          <a:p/>
        </p:txBody>
      </p:sp>
      <p:sp>
        <p:nvSpPr>
          <p:cNvPr id="62" name="Google Shape;62;p9"/>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63" name="Google Shape;63;p9"/>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64" name="Google Shape;64;p9"/>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2097068" y="5189410"/>
            <a:ext cx="6419400" cy="627300"/>
          </a:xfrm>
          <a:prstGeom prst="rect">
            <a:avLst/>
          </a:prstGeom>
          <a:noFill/>
          <a:ln>
            <a:noFill/>
          </a:ln>
        </p:spPr>
        <p:txBody>
          <a:bodyPr anchorCtr="0" anchor="b" bIns="49750" lIns="99550" spcFirstLastPara="1" rIns="99550" wrap="square" tIns="49750">
            <a:normAutofit/>
          </a:bodyPr>
          <a:lstStyle>
            <a:lvl1pPr lvl="0" algn="l">
              <a:spcBef>
                <a:spcPts val="0"/>
              </a:spcBef>
              <a:spcAft>
                <a:spcPts val="0"/>
              </a:spcAft>
              <a:buClr>
                <a:schemeClr val="dk1"/>
              </a:buClr>
              <a:buSzPts val="1800"/>
              <a:buFont typeface="Calibri"/>
              <a:buNone/>
              <a:defRPr b="1" sz="1800"/>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67" name="Google Shape;67;p10"/>
          <p:cNvSpPr/>
          <p:nvPr>
            <p:ph idx="2" type="pic"/>
          </p:nvPr>
        </p:nvSpPr>
        <p:spPr>
          <a:xfrm>
            <a:off x="2097068" y="235328"/>
            <a:ext cx="6419400" cy="4845900"/>
          </a:xfrm>
          <a:prstGeom prst="rect">
            <a:avLst/>
          </a:prstGeom>
          <a:noFill/>
          <a:ln>
            <a:noFill/>
          </a:ln>
        </p:spPr>
      </p:sp>
      <p:sp>
        <p:nvSpPr>
          <p:cNvPr id="68" name="Google Shape;68;p10"/>
          <p:cNvSpPr txBox="1"/>
          <p:nvPr>
            <p:ph idx="1" type="body"/>
          </p:nvPr>
        </p:nvSpPr>
        <p:spPr>
          <a:xfrm>
            <a:off x="2097068" y="5866780"/>
            <a:ext cx="6419400" cy="743700"/>
          </a:xfrm>
          <a:prstGeom prst="rect">
            <a:avLst/>
          </a:prstGeom>
          <a:noFill/>
          <a:ln>
            <a:noFill/>
          </a:ln>
        </p:spPr>
        <p:txBody>
          <a:bodyPr anchorCtr="0" anchor="t" bIns="49750" lIns="99550" spcFirstLastPara="1" rIns="99550" wrap="square" tIns="49750">
            <a:normAutofit/>
          </a:bodyPr>
          <a:lstStyle>
            <a:lvl1pPr indent="-228600" lvl="0" marL="457200" algn="l">
              <a:spcBef>
                <a:spcPts val="200"/>
              </a:spcBef>
              <a:spcAft>
                <a:spcPts val="0"/>
              </a:spcAft>
              <a:buClr>
                <a:schemeClr val="dk1"/>
              </a:buClr>
              <a:buSzPts val="1100"/>
              <a:buNone/>
              <a:defRPr sz="1100"/>
            </a:lvl1pPr>
            <a:lvl2pPr indent="-228600" lvl="1" marL="914400" algn="l">
              <a:spcBef>
                <a:spcPts val="200"/>
              </a:spcBef>
              <a:spcAft>
                <a:spcPts val="0"/>
              </a:spcAft>
              <a:buClr>
                <a:schemeClr val="dk1"/>
              </a:buClr>
              <a:buSzPts val="900"/>
              <a:buNone/>
              <a:defRPr sz="900"/>
            </a:lvl2pPr>
            <a:lvl3pPr indent="-228600" lvl="2" marL="1371600" algn="l">
              <a:spcBef>
                <a:spcPts val="200"/>
              </a:spcBef>
              <a:spcAft>
                <a:spcPts val="0"/>
              </a:spcAft>
              <a:buClr>
                <a:schemeClr val="dk1"/>
              </a:buClr>
              <a:buSzPts val="800"/>
              <a:buNone/>
              <a:defRPr sz="800"/>
            </a:lvl3pPr>
            <a:lvl4pPr indent="-228600" lvl="3" marL="1828800" algn="l">
              <a:spcBef>
                <a:spcPts val="100"/>
              </a:spcBef>
              <a:spcAft>
                <a:spcPts val="0"/>
              </a:spcAft>
              <a:buClr>
                <a:schemeClr val="dk1"/>
              </a:buClr>
              <a:buSzPts val="700"/>
              <a:buNone/>
              <a:defRPr sz="700"/>
            </a:lvl4pPr>
            <a:lvl5pPr indent="-228600" lvl="4" marL="2286000" algn="l">
              <a:lnSpc>
                <a:spcPct val="100000"/>
              </a:lnSpc>
              <a:spcBef>
                <a:spcPts val="100"/>
              </a:spcBef>
              <a:spcAft>
                <a:spcPts val="0"/>
              </a:spcAft>
              <a:buClr>
                <a:schemeClr val="dk1"/>
              </a:buClr>
              <a:buSzPts val="700"/>
              <a:buNone/>
              <a:defRPr sz="700"/>
            </a:lvl5pPr>
            <a:lvl6pPr indent="-228600" lvl="5" marL="2743200" algn="l">
              <a:spcBef>
                <a:spcPts val="100"/>
              </a:spcBef>
              <a:spcAft>
                <a:spcPts val="0"/>
              </a:spcAft>
              <a:buClr>
                <a:schemeClr val="dk1"/>
              </a:buClr>
              <a:buSzPts val="700"/>
              <a:buNone/>
              <a:defRPr sz="700"/>
            </a:lvl6pPr>
            <a:lvl7pPr indent="-228600" lvl="6" marL="3200400" algn="l">
              <a:spcBef>
                <a:spcPts val="100"/>
              </a:spcBef>
              <a:spcAft>
                <a:spcPts val="0"/>
              </a:spcAft>
              <a:buClr>
                <a:schemeClr val="dk1"/>
              </a:buClr>
              <a:buSzPts val="700"/>
              <a:buNone/>
              <a:defRPr sz="700"/>
            </a:lvl7pPr>
            <a:lvl8pPr indent="-228600" lvl="7" marL="3657600" algn="l">
              <a:spcBef>
                <a:spcPts val="100"/>
              </a:spcBef>
              <a:spcAft>
                <a:spcPts val="0"/>
              </a:spcAft>
              <a:buClr>
                <a:schemeClr val="dk1"/>
              </a:buClr>
              <a:buSzPts val="700"/>
              <a:buNone/>
              <a:defRPr sz="700"/>
            </a:lvl8pPr>
            <a:lvl9pPr indent="-228600" lvl="8" marL="4114800" algn="l">
              <a:spcBef>
                <a:spcPts val="100"/>
              </a:spcBef>
              <a:spcAft>
                <a:spcPts val="0"/>
              </a:spcAft>
              <a:buClr>
                <a:schemeClr val="dk1"/>
              </a:buClr>
              <a:buSzPts val="700"/>
              <a:buNone/>
              <a:defRPr sz="700"/>
            </a:lvl9pPr>
          </a:lstStyle>
          <a:p/>
        </p:txBody>
      </p:sp>
      <p:sp>
        <p:nvSpPr>
          <p:cNvPr id="69" name="Google Shape;69;p10"/>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algn="l">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70" name="Google Shape;70;p10"/>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algn="ctr">
              <a:spcBef>
                <a:spcPts val="0"/>
              </a:spcBef>
              <a:spcAft>
                <a:spcPts val="0"/>
              </a:spcAft>
              <a:buSzPts val="1500"/>
              <a:buNone/>
              <a:defRPr/>
            </a:lvl1pPr>
            <a:lvl2pPr lvl="1" algn="l">
              <a:spcBef>
                <a:spcPts val="0"/>
              </a:spcBef>
              <a:spcAft>
                <a:spcPts val="0"/>
              </a:spcAft>
              <a:buSzPts val="1500"/>
              <a:buNone/>
              <a:defRPr/>
            </a:lvl2pPr>
            <a:lvl3pPr lvl="2" algn="l">
              <a:spcBef>
                <a:spcPts val="0"/>
              </a:spcBef>
              <a:spcAft>
                <a:spcPts val="0"/>
              </a:spcAft>
              <a:buSzPts val="1500"/>
              <a:buNone/>
              <a:defRPr/>
            </a:lvl3pPr>
            <a:lvl4pPr lvl="3" algn="l">
              <a:spcBef>
                <a:spcPts val="0"/>
              </a:spcBef>
              <a:spcAft>
                <a:spcPts val="0"/>
              </a:spcAft>
              <a:buSzPts val="1500"/>
              <a:buNone/>
              <a:defRPr/>
            </a:lvl4pPr>
            <a:lvl5pPr lvl="4" algn="l">
              <a:spcBef>
                <a:spcPts val="0"/>
              </a:spcBef>
              <a:spcAft>
                <a:spcPts val="0"/>
              </a:spcAft>
              <a:buSzPts val="1500"/>
              <a:buNone/>
              <a:defRPr/>
            </a:lvl5pPr>
            <a:lvl6pPr lvl="5" algn="l">
              <a:spcBef>
                <a:spcPts val="0"/>
              </a:spcBef>
              <a:spcAft>
                <a:spcPts val="0"/>
              </a:spcAft>
              <a:buSzPts val="1500"/>
              <a:buNone/>
              <a:defRPr/>
            </a:lvl6pPr>
            <a:lvl7pPr lvl="6" algn="l">
              <a:spcBef>
                <a:spcPts val="0"/>
              </a:spcBef>
              <a:spcAft>
                <a:spcPts val="0"/>
              </a:spcAft>
              <a:buSzPts val="1500"/>
              <a:buNone/>
              <a:defRPr/>
            </a:lvl7pPr>
            <a:lvl8pPr lvl="7" algn="l">
              <a:spcBef>
                <a:spcPts val="0"/>
              </a:spcBef>
              <a:spcAft>
                <a:spcPts val="0"/>
              </a:spcAft>
              <a:buSzPts val="1500"/>
              <a:buNone/>
              <a:defRPr/>
            </a:lvl8pPr>
            <a:lvl9pPr lvl="8" algn="l">
              <a:spcBef>
                <a:spcPts val="0"/>
              </a:spcBef>
              <a:spcAft>
                <a:spcPts val="0"/>
              </a:spcAft>
              <a:buSzPts val="1500"/>
              <a:buNone/>
              <a:defRPr/>
            </a:lvl9pPr>
          </a:lstStyle>
          <a:p/>
        </p:txBody>
      </p:sp>
      <p:sp>
        <p:nvSpPr>
          <p:cNvPr id="71" name="Google Shape;71;p10"/>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idx="11" type="ftr"/>
          </p:nvPr>
        </p:nvSpPr>
        <p:spPr>
          <a:xfrm>
            <a:off x="2948258" y="6902750"/>
            <a:ext cx="4802400" cy="404100"/>
          </a:xfrm>
          <a:prstGeom prst="rect">
            <a:avLst/>
          </a:prstGeom>
          <a:noFill/>
          <a:ln>
            <a:noFill/>
          </a:ln>
        </p:spPr>
        <p:txBody>
          <a:bodyPr anchorCtr="0" anchor="ctr" bIns="49750" lIns="99550" spcFirstLastPara="1" rIns="99550" wrap="square" tIns="49750">
            <a:noAutofit/>
          </a:bodyPr>
          <a:lstStyle>
            <a:lvl1pPr lvl="0" marR="0" rtl="0" algn="ctr">
              <a:spcBef>
                <a:spcPts val="0"/>
              </a:spcBef>
              <a:spcAft>
                <a:spcPts val="0"/>
              </a:spcAft>
              <a:buSzPts val="1500"/>
              <a:buNone/>
              <a:defRPr b="0" i="0" sz="900" u="none" cap="none" strike="noStrike">
                <a:solidFill>
                  <a:schemeClr val="dk1"/>
                </a:solidFill>
                <a:latin typeface="Calibri"/>
                <a:ea typeface="Calibri"/>
                <a:cs typeface="Calibri"/>
                <a:sym typeface="Calibri"/>
              </a:defRPr>
            </a:lvl1pPr>
            <a:lvl2pPr lvl="1"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type="title"/>
          </p:nvPr>
        </p:nvSpPr>
        <p:spPr>
          <a:xfrm>
            <a:off x="534950" y="463318"/>
            <a:ext cx="9629100" cy="1100100"/>
          </a:xfrm>
          <a:prstGeom prst="rect">
            <a:avLst/>
          </a:prstGeom>
          <a:noFill/>
          <a:ln>
            <a:noFill/>
          </a:ln>
        </p:spPr>
        <p:txBody>
          <a:bodyPr anchorCtr="0" anchor="ctr" bIns="49750" lIns="99550" spcFirstLastPara="1" rIns="99550" wrap="square" tIns="49750">
            <a:normAutofit/>
          </a:bodyPr>
          <a:lstStyle>
            <a:lvl1pPr lvl="0" marR="0" rtl="0" algn="ctr">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spcBef>
                <a:spcPts val="0"/>
              </a:spcBef>
              <a:spcAft>
                <a:spcPts val="0"/>
              </a:spcAft>
              <a:buSzPts val="1500"/>
              <a:buNone/>
              <a:defRPr b="0" i="0" sz="2000" u="none" cap="none" strike="noStrike">
                <a:solidFill>
                  <a:schemeClr val="dk2"/>
                </a:solidFill>
              </a:defRPr>
            </a:lvl2pPr>
            <a:lvl3pPr lvl="2" marR="0" rtl="0" algn="l">
              <a:spcBef>
                <a:spcPts val="0"/>
              </a:spcBef>
              <a:spcAft>
                <a:spcPts val="0"/>
              </a:spcAft>
              <a:buSzPts val="1500"/>
              <a:buNone/>
              <a:defRPr b="0" i="0" sz="2000" u="none" cap="none" strike="noStrike">
                <a:solidFill>
                  <a:schemeClr val="dk2"/>
                </a:solidFill>
              </a:defRPr>
            </a:lvl3pPr>
            <a:lvl4pPr lvl="3" marR="0" rtl="0" algn="l">
              <a:spcBef>
                <a:spcPts val="0"/>
              </a:spcBef>
              <a:spcAft>
                <a:spcPts val="0"/>
              </a:spcAft>
              <a:buSzPts val="1500"/>
              <a:buNone/>
              <a:defRPr b="0" i="0" sz="2000" u="none" cap="none" strike="noStrike">
                <a:solidFill>
                  <a:schemeClr val="dk2"/>
                </a:solidFill>
              </a:defRPr>
            </a:lvl4pPr>
            <a:lvl5pPr lvl="4" marR="0" rtl="0" algn="l">
              <a:spcBef>
                <a:spcPts val="0"/>
              </a:spcBef>
              <a:spcAft>
                <a:spcPts val="0"/>
              </a:spcAft>
              <a:buSzPts val="1500"/>
              <a:buNone/>
              <a:defRPr b="0" i="0" sz="2000" u="none" cap="none" strike="noStrike">
                <a:solidFill>
                  <a:schemeClr val="dk2"/>
                </a:solidFill>
              </a:defRPr>
            </a:lvl5pPr>
            <a:lvl6pPr lvl="5" marR="0" rtl="0" algn="l">
              <a:spcBef>
                <a:spcPts val="0"/>
              </a:spcBef>
              <a:spcAft>
                <a:spcPts val="0"/>
              </a:spcAft>
              <a:buSzPts val="1500"/>
              <a:buNone/>
              <a:defRPr b="0" i="0" sz="2000" u="none" cap="none" strike="noStrike">
                <a:solidFill>
                  <a:schemeClr val="dk2"/>
                </a:solidFill>
              </a:defRPr>
            </a:lvl6pPr>
            <a:lvl7pPr lvl="6" marR="0" rtl="0" algn="l">
              <a:spcBef>
                <a:spcPts val="0"/>
              </a:spcBef>
              <a:spcAft>
                <a:spcPts val="0"/>
              </a:spcAft>
              <a:buSzPts val="1500"/>
              <a:buNone/>
              <a:defRPr b="0" i="0" sz="2000" u="none" cap="none" strike="noStrike">
                <a:solidFill>
                  <a:schemeClr val="dk2"/>
                </a:solidFill>
              </a:defRPr>
            </a:lvl7pPr>
            <a:lvl8pPr lvl="7" marR="0" rtl="0" algn="l">
              <a:spcBef>
                <a:spcPts val="0"/>
              </a:spcBef>
              <a:spcAft>
                <a:spcPts val="0"/>
              </a:spcAft>
              <a:buSzPts val="1500"/>
              <a:buNone/>
              <a:defRPr b="0" i="0" sz="2000" u="none" cap="none" strike="noStrike">
                <a:solidFill>
                  <a:schemeClr val="dk2"/>
                </a:solidFill>
              </a:defRPr>
            </a:lvl8pPr>
            <a:lvl9pPr lvl="8" marR="0" rtl="0" algn="l">
              <a:spcBef>
                <a:spcPts val="0"/>
              </a:spcBef>
              <a:spcAft>
                <a:spcPts val="0"/>
              </a:spcAft>
              <a:buSzPts val="1500"/>
              <a:buNone/>
              <a:defRPr b="0" i="0" sz="2000" u="none" cap="none" strike="noStrike">
                <a:solidFill>
                  <a:schemeClr val="dk2"/>
                </a:solidFill>
              </a:defRPr>
            </a:lvl9pPr>
          </a:lstStyle>
          <a:p/>
        </p:txBody>
      </p:sp>
      <p:sp>
        <p:nvSpPr>
          <p:cNvPr id="12" name="Google Shape;12;p1"/>
          <p:cNvSpPr txBox="1"/>
          <p:nvPr>
            <p:ph idx="1" type="body"/>
          </p:nvPr>
        </p:nvSpPr>
        <p:spPr>
          <a:xfrm>
            <a:off x="534950" y="1922110"/>
            <a:ext cx="9629100" cy="4738200"/>
          </a:xfrm>
          <a:prstGeom prst="rect">
            <a:avLst/>
          </a:prstGeom>
          <a:noFill/>
          <a:ln>
            <a:noFill/>
          </a:ln>
        </p:spPr>
        <p:txBody>
          <a:bodyPr anchorCtr="0" anchor="t" bIns="49750" lIns="99550" spcFirstLastPara="1" rIns="99550" wrap="square" tIns="49750">
            <a:normAutofit/>
          </a:bodyPr>
          <a:lstStyle>
            <a:lvl1pPr indent="-381000" lvl="0" marL="457200" marR="0" rtl="0" algn="l">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rtl="0" algn="l">
              <a:spcBef>
                <a:spcPts val="4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100000"/>
              </a:lnSpc>
              <a:spcBef>
                <a:spcPts val="3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17500" lvl="5" marL="2743200" marR="0" rtl="0" algn="l">
              <a:spcBef>
                <a:spcPts val="3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04800" lvl="6" marL="3200400" marR="0" rtl="0" algn="l">
              <a:spcBef>
                <a:spcPts val="2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7pPr>
            <a:lvl8pPr indent="-304800" lvl="7" marL="3657600" marR="0" rtl="0" algn="l">
              <a:spcBef>
                <a:spcPts val="2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8pPr>
            <a:lvl9pPr indent="-304800" lvl="8" marL="4114800" marR="0" rtl="0" algn="l">
              <a:spcBef>
                <a:spcPts val="200"/>
              </a:spcBef>
              <a:spcAft>
                <a:spcPts val="0"/>
              </a:spcAft>
              <a:buClr>
                <a:schemeClr val="dk1"/>
              </a:buClr>
              <a:buSzPts val="1200"/>
              <a:buFont typeface="Arial"/>
              <a:buChar char="•"/>
              <a:defRPr b="0" i="0" sz="1200" u="none" cap="none" strike="noStrike">
                <a:solidFill>
                  <a:schemeClr val="dk1"/>
                </a:solidFill>
                <a:latin typeface="Calibri"/>
                <a:ea typeface="Calibri"/>
                <a:cs typeface="Calibri"/>
                <a:sym typeface="Calibri"/>
              </a:defRPr>
            </a:lvl9pPr>
          </a:lstStyle>
          <a:p/>
        </p:txBody>
      </p:sp>
      <p:sp>
        <p:nvSpPr>
          <p:cNvPr id="13" name="Google Shape;13;p1"/>
          <p:cNvSpPr txBox="1"/>
          <p:nvPr>
            <p:ph idx="10" type="dt"/>
          </p:nvPr>
        </p:nvSpPr>
        <p:spPr>
          <a:xfrm>
            <a:off x="534950" y="6902750"/>
            <a:ext cx="2202600" cy="404100"/>
          </a:xfrm>
          <a:prstGeom prst="rect">
            <a:avLst/>
          </a:prstGeom>
          <a:noFill/>
          <a:ln>
            <a:noFill/>
          </a:ln>
        </p:spPr>
        <p:txBody>
          <a:bodyPr anchorCtr="0" anchor="ctr" bIns="49750" lIns="99550" spcFirstLastPara="1" rIns="99550" wrap="square" tIns="49750">
            <a:noAutofit/>
          </a:bodyPr>
          <a:lstStyle>
            <a:lvl1pPr lvl="0" marR="0" rtl="0" algn="l">
              <a:spcBef>
                <a:spcPts val="0"/>
              </a:spcBef>
              <a:spcAft>
                <a:spcPts val="0"/>
              </a:spcAft>
              <a:buSzPts val="1500"/>
              <a:buNone/>
              <a:defRPr b="0" i="0" sz="900" u="none" cap="none" strike="noStrike">
                <a:solidFill>
                  <a:schemeClr val="dk1"/>
                </a:solidFill>
                <a:latin typeface="Calibri"/>
                <a:ea typeface="Calibri"/>
                <a:cs typeface="Calibri"/>
                <a:sym typeface="Calibri"/>
              </a:defRPr>
            </a:lvl1pPr>
            <a:lvl2pPr lvl="1"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5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7919185" y="6902750"/>
            <a:ext cx="2244900" cy="404100"/>
          </a:xfrm>
          <a:prstGeom prst="rect">
            <a:avLst/>
          </a:prstGeom>
          <a:noFill/>
          <a:ln>
            <a:noFill/>
          </a:ln>
        </p:spPr>
        <p:txBody>
          <a:bodyPr anchorCtr="0" anchor="ctr" bIns="49750" lIns="99550" spcFirstLastPara="1" rIns="99550" wrap="square" tIns="49750">
            <a:noAutofit/>
          </a:bodyPr>
          <a:lstStyle>
            <a:lvl1pPr indent="0" lvl="0" marL="0" marR="0" rtl="0" algn="r">
              <a:spcBef>
                <a:spcPts val="0"/>
              </a:spcBef>
              <a:buNone/>
              <a:defRPr b="0" i="0" sz="900" u="none" cap="none" strike="noStrike">
                <a:solidFill>
                  <a:schemeClr val="dk1"/>
                </a:solidFill>
                <a:latin typeface="Calibri"/>
                <a:ea typeface="Calibri"/>
                <a:cs typeface="Calibri"/>
                <a:sym typeface="Calibri"/>
              </a:defRPr>
            </a:lvl1pPr>
            <a:lvl2pPr indent="0" lvl="1" marL="0" marR="0" rtl="0" algn="r">
              <a:spcBef>
                <a:spcPts val="0"/>
              </a:spcBef>
              <a:buNone/>
              <a:defRPr b="0" i="0" sz="900" u="none" cap="none" strike="noStrike">
                <a:solidFill>
                  <a:schemeClr val="dk1"/>
                </a:solidFill>
                <a:latin typeface="Calibri"/>
                <a:ea typeface="Calibri"/>
                <a:cs typeface="Calibri"/>
                <a:sym typeface="Calibri"/>
              </a:defRPr>
            </a:lvl2pPr>
            <a:lvl3pPr indent="0" lvl="2" marL="0" marR="0" rtl="0" algn="r">
              <a:spcBef>
                <a:spcPts val="0"/>
              </a:spcBef>
              <a:buNone/>
              <a:defRPr b="0" i="0" sz="900" u="none" cap="none" strike="noStrike">
                <a:solidFill>
                  <a:schemeClr val="dk1"/>
                </a:solidFill>
                <a:latin typeface="Calibri"/>
                <a:ea typeface="Calibri"/>
                <a:cs typeface="Calibri"/>
                <a:sym typeface="Calibri"/>
              </a:defRPr>
            </a:lvl3pPr>
            <a:lvl4pPr indent="0" lvl="3" marL="0" marR="0" rtl="0" algn="r">
              <a:spcBef>
                <a:spcPts val="0"/>
              </a:spcBef>
              <a:buNone/>
              <a:defRPr b="0" i="0" sz="900" u="none" cap="none" strike="noStrike">
                <a:solidFill>
                  <a:schemeClr val="dk1"/>
                </a:solidFill>
                <a:latin typeface="Calibri"/>
                <a:ea typeface="Calibri"/>
                <a:cs typeface="Calibri"/>
                <a:sym typeface="Calibri"/>
              </a:defRPr>
            </a:lvl4pPr>
            <a:lvl5pPr indent="0" lvl="4" marL="0" marR="0" rtl="0" algn="r">
              <a:spcBef>
                <a:spcPts val="0"/>
              </a:spcBef>
              <a:buNone/>
              <a:defRPr b="0" i="0" sz="900" u="none" cap="none" strike="noStrike">
                <a:solidFill>
                  <a:schemeClr val="dk1"/>
                </a:solidFill>
                <a:latin typeface="Calibri"/>
                <a:ea typeface="Calibri"/>
                <a:cs typeface="Calibri"/>
                <a:sym typeface="Calibri"/>
              </a:defRPr>
            </a:lvl5pPr>
            <a:lvl6pPr indent="0" lvl="5" marL="0" marR="0" rtl="0" algn="r">
              <a:spcBef>
                <a:spcPts val="0"/>
              </a:spcBef>
              <a:buNone/>
              <a:defRPr b="0" i="0" sz="900" u="none" cap="none" strike="noStrike">
                <a:solidFill>
                  <a:schemeClr val="dk1"/>
                </a:solidFill>
                <a:latin typeface="Calibri"/>
                <a:ea typeface="Calibri"/>
                <a:cs typeface="Calibri"/>
                <a:sym typeface="Calibri"/>
              </a:defRPr>
            </a:lvl6pPr>
            <a:lvl7pPr indent="0" lvl="6" marL="0" marR="0" rtl="0" algn="r">
              <a:spcBef>
                <a:spcPts val="0"/>
              </a:spcBef>
              <a:buNone/>
              <a:defRPr b="0" i="0" sz="900" u="none" cap="none" strike="noStrike">
                <a:solidFill>
                  <a:schemeClr val="dk1"/>
                </a:solidFill>
                <a:latin typeface="Calibri"/>
                <a:ea typeface="Calibri"/>
                <a:cs typeface="Calibri"/>
                <a:sym typeface="Calibri"/>
              </a:defRPr>
            </a:lvl7pPr>
            <a:lvl8pPr indent="0" lvl="7" marL="0" marR="0" rtl="0" algn="r">
              <a:spcBef>
                <a:spcPts val="0"/>
              </a:spcBef>
              <a:buNone/>
              <a:defRPr b="0" i="0" sz="900" u="none" cap="none" strike="noStrike">
                <a:solidFill>
                  <a:schemeClr val="dk1"/>
                </a:solidFill>
                <a:latin typeface="Calibri"/>
                <a:ea typeface="Calibri"/>
                <a:cs typeface="Calibri"/>
                <a:sym typeface="Calibri"/>
              </a:defRPr>
            </a:lvl8pPr>
            <a:lvl9pPr indent="0" lvl="8" marL="0" marR="0" rtl="0" algn="r">
              <a:spcBef>
                <a:spcPts val="0"/>
              </a:spcBef>
              <a:buNone/>
              <a:defRPr b="0" i="0" sz="900" u="none" cap="none" strike="noStrike">
                <a:solidFill>
                  <a:schemeClr val="dk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grpSp>
        <p:nvGrpSpPr>
          <p:cNvPr id="88" name="Google Shape;88;p13"/>
          <p:cNvGrpSpPr/>
          <p:nvPr/>
        </p:nvGrpSpPr>
        <p:grpSpPr>
          <a:xfrm>
            <a:off x="137250" y="263763"/>
            <a:ext cx="10140350" cy="1908600"/>
            <a:chOff x="137250" y="-49500"/>
            <a:chExt cx="10140350" cy="1908600"/>
          </a:xfrm>
        </p:grpSpPr>
        <p:sp>
          <p:nvSpPr>
            <p:cNvPr id="89" name="Google Shape;89;p13"/>
            <p:cNvSpPr txBox="1"/>
            <p:nvPr/>
          </p:nvSpPr>
          <p:spPr>
            <a:xfrm>
              <a:off x="4953800" y="273750"/>
              <a:ext cx="5323800" cy="1262100"/>
            </a:xfrm>
            <a:prstGeom prst="rect">
              <a:avLst/>
            </a:prstGeom>
            <a:solidFill>
              <a:schemeClr val="lt1"/>
            </a:solidFill>
            <a:ln>
              <a:noFill/>
            </a:ln>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How do some customers with children do their shopping more easily?</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By choosing shopping centers that provide childcare services.</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have more shopping centers started offering their customers childcare services?</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Because it can be troublesome for parents with young children to go shopping in crowded places. </a:t>
              </a:r>
              <a:endParaRPr sz="1200">
                <a:latin typeface="Calibri"/>
                <a:ea typeface="Calibri"/>
                <a:cs typeface="Calibri"/>
                <a:sym typeface="Calibri"/>
              </a:endParaRPr>
            </a:p>
          </p:txBody>
        </p:sp>
        <p:sp>
          <p:nvSpPr>
            <p:cNvPr id="90" name="Google Shape;90;p13"/>
            <p:cNvSpPr txBox="1"/>
            <p:nvPr/>
          </p:nvSpPr>
          <p:spPr>
            <a:xfrm>
              <a:off x="137250" y="-49500"/>
              <a:ext cx="4592700" cy="1908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A New Service for Parents</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It can be troublesome for parents with young children to go shopping in crowded places. For this reason, more shopping centers have started offering their customers childcare services. Some customers with children choose shopping centers that provide these services. In this way, they do their shopping more easily. Such services are becoming available even in places such as theaters and hospitals. </a:t>
              </a:r>
              <a:endParaRPr>
                <a:solidFill>
                  <a:schemeClr val="dk1"/>
                </a:solidFill>
                <a:latin typeface="Calibri"/>
                <a:ea typeface="Calibri"/>
                <a:cs typeface="Calibri"/>
                <a:sym typeface="Calibri"/>
              </a:endParaRPr>
            </a:p>
          </p:txBody>
        </p:sp>
      </p:grpSp>
      <p:cxnSp>
        <p:nvCxnSpPr>
          <p:cNvPr id="91" name="Google Shape;91;p13"/>
          <p:cNvCxnSpPr/>
          <p:nvPr/>
        </p:nvCxnSpPr>
        <p:spPr>
          <a:xfrm rot="10800000">
            <a:off x="265150" y="2479888"/>
            <a:ext cx="10132500" cy="0"/>
          </a:xfrm>
          <a:prstGeom prst="straightConnector1">
            <a:avLst/>
          </a:prstGeom>
          <a:noFill/>
          <a:ln cap="flat" cmpd="sng" w="19050">
            <a:solidFill>
              <a:srgbClr val="A4C2F4"/>
            </a:solidFill>
            <a:prstDash val="dash"/>
            <a:round/>
            <a:headEnd len="med" w="med" type="none"/>
            <a:tailEnd len="med" w="med" type="none"/>
          </a:ln>
        </p:spPr>
      </p:cxnSp>
      <p:cxnSp>
        <p:nvCxnSpPr>
          <p:cNvPr id="92" name="Google Shape;92;p13"/>
          <p:cNvCxnSpPr/>
          <p:nvPr/>
        </p:nvCxnSpPr>
        <p:spPr>
          <a:xfrm rot="10800000">
            <a:off x="282988" y="5068400"/>
            <a:ext cx="10132500" cy="0"/>
          </a:xfrm>
          <a:prstGeom prst="straightConnector1">
            <a:avLst/>
          </a:prstGeom>
          <a:noFill/>
          <a:ln cap="flat" cmpd="sng" w="19050">
            <a:solidFill>
              <a:srgbClr val="A4C2F4"/>
            </a:solidFill>
            <a:prstDash val="dash"/>
            <a:round/>
            <a:headEnd len="med" w="med" type="none"/>
            <a:tailEnd len="med" w="med" type="none"/>
          </a:ln>
        </p:spPr>
      </p:cxnSp>
      <p:grpSp>
        <p:nvGrpSpPr>
          <p:cNvPr id="93" name="Google Shape;93;p13"/>
          <p:cNvGrpSpPr/>
          <p:nvPr/>
        </p:nvGrpSpPr>
        <p:grpSpPr>
          <a:xfrm>
            <a:off x="137250" y="2789813"/>
            <a:ext cx="10260350" cy="1962600"/>
            <a:chOff x="137250" y="2073375"/>
            <a:chExt cx="10260350" cy="1962600"/>
          </a:xfrm>
        </p:grpSpPr>
        <p:sp>
          <p:nvSpPr>
            <p:cNvPr id="94" name="Google Shape;94;p13"/>
            <p:cNvSpPr txBox="1"/>
            <p:nvPr/>
          </p:nvSpPr>
          <p:spPr>
            <a:xfrm>
              <a:off x="4953800" y="2489500"/>
              <a:ext cx="5443800" cy="1108200"/>
            </a:xfrm>
            <a:prstGeom prst="rect">
              <a:avLst/>
            </a:prstGeom>
            <a:solidFill>
              <a:schemeClr val="lt1"/>
            </a:solidFill>
            <a:ln>
              <a:noFill/>
            </a:ln>
          </p:spPr>
          <p:txBody>
            <a:bodyPr anchorCtr="0" anchor="ctr" bIns="91425" lIns="91425" spcFirstLastPara="1" rIns="91425" wrap="square" tIns="91425">
              <a:sp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is there an increasing need for activities for elderly people to do in their free time?</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Because the population of them has been getting larger and larger.</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can older people follow the cultural courses easily?</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Because the courses are designed to progress slowly.</a:t>
              </a:r>
              <a:endParaRPr sz="1200">
                <a:latin typeface="Calibri"/>
                <a:ea typeface="Calibri"/>
                <a:cs typeface="Calibri"/>
                <a:sym typeface="Calibri"/>
              </a:endParaRPr>
            </a:p>
          </p:txBody>
        </p:sp>
        <p:sp>
          <p:nvSpPr>
            <p:cNvPr id="95" name="Google Shape;95;p13"/>
            <p:cNvSpPr txBox="1"/>
            <p:nvPr/>
          </p:nvSpPr>
          <p:spPr>
            <a:xfrm>
              <a:off x="137250" y="2073375"/>
              <a:ext cx="4592700" cy="19626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Cultural Courses for Elderly People</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Recently, the population of elderly citizens has been getting larger and larger. As a result, there is an increasing need for activities for them to do in their free time. So, many cultural courses in foreign languages, music, arts and exercises for the elderly are now available. These courses are designed to progress slowly so that older people can follow them easily. </a:t>
              </a:r>
              <a:endParaRPr b="1">
                <a:solidFill>
                  <a:schemeClr val="dk1"/>
                </a:solidFill>
                <a:latin typeface="Calibri"/>
                <a:ea typeface="Calibri"/>
                <a:cs typeface="Calibri"/>
                <a:sym typeface="Calibri"/>
              </a:endParaRPr>
            </a:p>
          </p:txBody>
        </p:sp>
      </p:grpSp>
      <p:grpSp>
        <p:nvGrpSpPr>
          <p:cNvPr id="96" name="Google Shape;96;p13"/>
          <p:cNvGrpSpPr/>
          <p:nvPr/>
        </p:nvGrpSpPr>
        <p:grpSpPr>
          <a:xfrm>
            <a:off x="111700" y="5225000"/>
            <a:ext cx="10140349" cy="2210400"/>
            <a:chOff x="111700" y="4437325"/>
            <a:chExt cx="10140349" cy="2210400"/>
          </a:xfrm>
        </p:grpSpPr>
        <p:sp>
          <p:nvSpPr>
            <p:cNvPr id="97" name="Google Shape;97;p13"/>
            <p:cNvSpPr txBox="1"/>
            <p:nvPr/>
          </p:nvSpPr>
          <p:spPr>
            <a:xfrm>
              <a:off x="4928249" y="5080825"/>
              <a:ext cx="5323800" cy="923400"/>
            </a:xfrm>
            <a:prstGeom prst="rect">
              <a:avLst/>
            </a:prstGeom>
            <a:solidFill>
              <a:schemeClr val="lt1"/>
            </a:solidFill>
            <a:ln>
              <a:noFill/>
            </a:ln>
          </p:spPr>
          <p:txBody>
            <a:bodyPr anchorCtr="0" anchor="ctr" bIns="91425" lIns="91425" spcFirstLastPara="1" rIns="91425" wrap="square" tIns="91425">
              <a:sp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How do people enjoy playing the songs they have selected?</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By playing them with computer software or copying them onto a portable player.</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have many CD shops gone out of business?</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Because CD sales have been decreasing recently. </a:t>
              </a:r>
              <a:endParaRPr sz="1200">
                <a:latin typeface="Calibri"/>
                <a:ea typeface="Calibri"/>
                <a:cs typeface="Calibri"/>
                <a:sym typeface="Calibri"/>
              </a:endParaRPr>
            </a:p>
          </p:txBody>
        </p:sp>
        <p:sp>
          <p:nvSpPr>
            <p:cNvPr id="98" name="Google Shape;98;p13"/>
            <p:cNvSpPr txBox="1"/>
            <p:nvPr/>
          </p:nvSpPr>
          <p:spPr>
            <a:xfrm>
              <a:off x="111700" y="4437325"/>
              <a:ext cx="4592700" cy="22104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Digital Music</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Music as a medium has evolved from analog records to compact discs. And today, many people buy music in digital form from Internet stores. They download the songs they have selected</a:t>
              </a:r>
              <a:r>
                <a:rPr lang="en-US">
                  <a:solidFill>
                    <a:schemeClr val="dk1"/>
                  </a:solidFill>
                  <a:latin typeface="Calibri"/>
                  <a:ea typeface="Calibri"/>
                  <a:cs typeface="Calibri"/>
                  <a:sym typeface="Calibri"/>
                </a:rPr>
                <a:t> and </a:t>
              </a:r>
              <a:r>
                <a:rPr lang="en-US">
                  <a:solidFill>
                    <a:schemeClr val="dk1"/>
                  </a:solidFill>
                  <a:latin typeface="Calibri"/>
                  <a:ea typeface="Calibri"/>
                  <a:cs typeface="Calibri"/>
                  <a:sym typeface="Calibri"/>
                </a:rPr>
                <a:t>enjoy playing them with computer software or copying them onto a portable player. In the meantime, CD sales have been decreasing recently. For this reason, many CD stores have gone out of business. </a:t>
              </a:r>
              <a:endParaRPr b="1">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pSp>
        <p:nvGrpSpPr>
          <p:cNvPr id="103" name="Google Shape;103;p14"/>
          <p:cNvGrpSpPr/>
          <p:nvPr/>
        </p:nvGrpSpPr>
        <p:grpSpPr>
          <a:xfrm>
            <a:off x="137250" y="112863"/>
            <a:ext cx="10140350" cy="2210400"/>
            <a:chOff x="137250" y="-49500"/>
            <a:chExt cx="10140350" cy="2210400"/>
          </a:xfrm>
        </p:grpSpPr>
        <p:sp>
          <p:nvSpPr>
            <p:cNvPr id="104" name="Google Shape;104;p14"/>
            <p:cNvSpPr txBox="1"/>
            <p:nvPr/>
          </p:nvSpPr>
          <p:spPr>
            <a:xfrm>
              <a:off x="4953800" y="424650"/>
              <a:ext cx="5323800" cy="1262100"/>
            </a:xfrm>
            <a:prstGeom prst="rect">
              <a:avLst/>
            </a:prstGeom>
            <a:solidFill>
              <a:schemeClr val="lt1"/>
            </a:solidFill>
            <a:ln>
              <a:noFill/>
            </a:ln>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a:t>
              </a:r>
              <a:r>
                <a:rPr b="1" lang="en-US" sz="1200">
                  <a:solidFill>
                    <a:schemeClr val="dk1"/>
                  </a:solidFill>
                  <a:latin typeface="Calibri"/>
                  <a:ea typeface="Calibri"/>
                  <a:cs typeface="Calibri"/>
                  <a:sym typeface="Calibri"/>
                </a:rPr>
                <a:t>hy do some people avoid using electronic money?</a:t>
              </a:r>
              <a:endParaRPr b="1" sz="1200">
                <a:latin typeface="Calibri"/>
                <a:ea typeface="Calibri"/>
                <a:cs typeface="Calibri"/>
                <a:sym typeface="Calibri"/>
              </a:endParaRPr>
            </a:p>
            <a:p>
              <a:pPr indent="0" lvl="0" marL="0" rtl="0" algn="l">
                <a:lnSpc>
                  <a:spcPct val="115000"/>
                </a:lnSpc>
                <a:spcBef>
                  <a:spcPts val="0"/>
                </a:spcBef>
                <a:spcAft>
                  <a:spcPts val="0"/>
                </a:spcAft>
                <a:buNone/>
              </a:pPr>
              <a:r>
                <a:rPr lang="en-US" sz="1200">
                  <a:solidFill>
                    <a:schemeClr val="dk1"/>
                  </a:solidFill>
                  <a:latin typeface="Calibri"/>
                  <a:ea typeface="Calibri"/>
                  <a:cs typeface="Calibri"/>
                  <a:sym typeface="Calibri"/>
                </a:rPr>
                <a:t>Because it is easy to forget how much they have spent.</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How do stores try to attract more customers?</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By giving special discounts to people who pay with these cards.</a:t>
              </a:r>
              <a:endParaRPr sz="1200">
                <a:latin typeface="Calibri"/>
                <a:ea typeface="Calibri"/>
                <a:cs typeface="Calibri"/>
                <a:sym typeface="Calibri"/>
              </a:endParaRPr>
            </a:p>
          </p:txBody>
        </p:sp>
        <p:sp>
          <p:nvSpPr>
            <p:cNvPr id="105" name="Google Shape;105;p14"/>
            <p:cNvSpPr txBox="1"/>
            <p:nvPr/>
          </p:nvSpPr>
          <p:spPr>
            <a:xfrm>
              <a:off x="137250" y="-49500"/>
              <a:ext cx="4592700" cy="22104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Electronic Money</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Nowadays, various kinds of electronic money are available. One example is prepaid shopping cards which can be used in stores instead of cash. Many stores give special discounts to people who pay with these cards. By doing so, they try to attract more customers. However, some people avoid using electronic money because it is easy to forget how much they have spent. </a:t>
              </a:r>
              <a:endParaRPr b="1">
                <a:solidFill>
                  <a:schemeClr val="dk1"/>
                </a:solidFill>
                <a:latin typeface="Calibri"/>
                <a:ea typeface="Calibri"/>
                <a:cs typeface="Calibri"/>
                <a:sym typeface="Calibri"/>
              </a:endParaRPr>
            </a:p>
          </p:txBody>
        </p:sp>
      </p:grpSp>
      <p:cxnSp>
        <p:nvCxnSpPr>
          <p:cNvPr id="106" name="Google Shape;106;p14"/>
          <p:cNvCxnSpPr/>
          <p:nvPr/>
        </p:nvCxnSpPr>
        <p:spPr>
          <a:xfrm rot="10800000">
            <a:off x="265150" y="2479888"/>
            <a:ext cx="10132500" cy="0"/>
          </a:xfrm>
          <a:prstGeom prst="straightConnector1">
            <a:avLst/>
          </a:prstGeom>
          <a:noFill/>
          <a:ln cap="flat" cmpd="sng" w="19050">
            <a:solidFill>
              <a:srgbClr val="A4C2F4"/>
            </a:solidFill>
            <a:prstDash val="dash"/>
            <a:round/>
            <a:headEnd len="med" w="med" type="none"/>
            <a:tailEnd len="med" w="med" type="none"/>
          </a:ln>
        </p:spPr>
      </p:cxnSp>
      <p:cxnSp>
        <p:nvCxnSpPr>
          <p:cNvPr id="107" name="Google Shape;107;p14"/>
          <p:cNvCxnSpPr/>
          <p:nvPr/>
        </p:nvCxnSpPr>
        <p:spPr>
          <a:xfrm rot="10800000">
            <a:off x="282988" y="5068400"/>
            <a:ext cx="10132500" cy="0"/>
          </a:xfrm>
          <a:prstGeom prst="straightConnector1">
            <a:avLst/>
          </a:prstGeom>
          <a:noFill/>
          <a:ln cap="flat" cmpd="sng" w="19050">
            <a:solidFill>
              <a:srgbClr val="A4C2F4"/>
            </a:solidFill>
            <a:prstDash val="dash"/>
            <a:round/>
            <a:headEnd len="med" w="med" type="none"/>
            <a:tailEnd len="med" w="med" type="none"/>
          </a:ln>
        </p:spPr>
      </p:cxnSp>
      <p:grpSp>
        <p:nvGrpSpPr>
          <p:cNvPr id="108" name="Google Shape;108;p14"/>
          <p:cNvGrpSpPr/>
          <p:nvPr/>
        </p:nvGrpSpPr>
        <p:grpSpPr>
          <a:xfrm>
            <a:off x="137250" y="2665913"/>
            <a:ext cx="10260350" cy="2210400"/>
            <a:chOff x="137250" y="2073375"/>
            <a:chExt cx="10260350" cy="2210400"/>
          </a:xfrm>
        </p:grpSpPr>
        <p:sp>
          <p:nvSpPr>
            <p:cNvPr id="109" name="Google Shape;109;p14"/>
            <p:cNvSpPr txBox="1"/>
            <p:nvPr/>
          </p:nvSpPr>
          <p:spPr>
            <a:xfrm>
              <a:off x="4953800" y="2716875"/>
              <a:ext cx="5443800" cy="923400"/>
            </a:xfrm>
            <a:prstGeom prst="rect">
              <a:avLst/>
            </a:prstGeom>
            <a:solidFill>
              <a:schemeClr val="lt1"/>
            </a:solidFill>
            <a:ln>
              <a:noFill/>
            </a:ln>
          </p:spPr>
          <p:txBody>
            <a:bodyPr anchorCtr="0" anchor="ctr" bIns="91425" lIns="91425" spcFirstLastPara="1" rIns="91425" wrap="square" tIns="91425">
              <a:sp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a:t>
              </a:r>
              <a:r>
                <a:rPr b="1" lang="en-US" sz="1200">
                  <a:solidFill>
                    <a:schemeClr val="dk1"/>
                  </a:solidFill>
                  <a:latin typeface="Calibri"/>
                  <a:ea typeface="Calibri"/>
                  <a:cs typeface="Calibri"/>
                  <a:sym typeface="Calibri"/>
                </a:rPr>
                <a:t>ow do environmentally friendly buildings help improve the environment?</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By reducing the amount of energy people use.</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are environmentally friendly buildings attracting more attention?</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Because serious concerns are expressed about the amount of </a:t>
              </a:r>
              <a:r>
                <a:rPr lang="en-US" sz="1200">
                  <a:solidFill>
                    <a:schemeClr val="dk1"/>
                  </a:solidFill>
                  <a:latin typeface="Calibri"/>
                  <a:ea typeface="Calibri"/>
                  <a:cs typeface="Calibri"/>
                  <a:sym typeface="Calibri"/>
                </a:rPr>
                <a:t>energy</a:t>
              </a:r>
              <a:r>
                <a:rPr lang="en-US" sz="1200">
                  <a:solidFill>
                    <a:schemeClr val="dk1"/>
                  </a:solidFill>
                  <a:latin typeface="Calibri"/>
                  <a:ea typeface="Calibri"/>
                  <a:cs typeface="Calibri"/>
                  <a:sym typeface="Calibri"/>
                </a:rPr>
                <a:t> people use. </a:t>
              </a:r>
              <a:endParaRPr sz="1200">
                <a:latin typeface="Calibri"/>
                <a:ea typeface="Calibri"/>
                <a:cs typeface="Calibri"/>
                <a:sym typeface="Calibri"/>
              </a:endParaRPr>
            </a:p>
          </p:txBody>
        </p:sp>
        <p:sp>
          <p:nvSpPr>
            <p:cNvPr id="110" name="Google Shape;110;p14"/>
            <p:cNvSpPr txBox="1"/>
            <p:nvPr/>
          </p:nvSpPr>
          <p:spPr>
            <a:xfrm>
              <a:off x="137250" y="2073375"/>
              <a:ext cx="4592700" cy="22104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Environmentally Friendly Buildings</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Today in Japan, environmentally friendly buildings are attracting more attention. This is because serious concerns are expressed about the amount of energy people use. Environmentally friendly buildings reduce this amount, so they help improve the environment. More and more homes, schools, and offices are designed this way. Such buildings will play an important role in the future.</a:t>
              </a:r>
              <a:endParaRPr b="1">
                <a:solidFill>
                  <a:schemeClr val="dk1"/>
                </a:solidFill>
                <a:latin typeface="Calibri"/>
                <a:ea typeface="Calibri"/>
                <a:cs typeface="Calibri"/>
                <a:sym typeface="Calibri"/>
              </a:endParaRPr>
            </a:p>
          </p:txBody>
        </p:sp>
      </p:grpSp>
      <p:grpSp>
        <p:nvGrpSpPr>
          <p:cNvPr id="111" name="Google Shape;111;p14"/>
          <p:cNvGrpSpPr/>
          <p:nvPr/>
        </p:nvGrpSpPr>
        <p:grpSpPr>
          <a:xfrm>
            <a:off x="111700" y="5225000"/>
            <a:ext cx="10140349" cy="1962600"/>
            <a:chOff x="111700" y="4437325"/>
            <a:chExt cx="10140349" cy="1962600"/>
          </a:xfrm>
        </p:grpSpPr>
        <p:sp>
          <p:nvSpPr>
            <p:cNvPr id="112" name="Google Shape;112;p14"/>
            <p:cNvSpPr txBox="1"/>
            <p:nvPr/>
          </p:nvSpPr>
          <p:spPr>
            <a:xfrm>
              <a:off x="4928249" y="5080825"/>
              <a:ext cx="5323800" cy="951300"/>
            </a:xfrm>
            <a:prstGeom prst="rect">
              <a:avLst/>
            </a:prstGeom>
            <a:solidFill>
              <a:schemeClr val="lt1"/>
            </a:solidFill>
            <a:ln>
              <a:noFill/>
            </a:ln>
          </p:spPr>
          <p:txBody>
            <a:bodyPr anchorCtr="0" anchor="ctr" bIns="91425" lIns="91425" spcFirstLastPara="1" rIns="91425" wrap="square" tIns="91425">
              <a:sp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a:t>
              </a:r>
              <a:r>
                <a:rPr b="1" lang="en-US" sz="1200">
                  <a:solidFill>
                    <a:schemeClr val="dk1"/>
                  </a:solidFill>
                  <a:latin typeface="Calibri"/>
                  <a:ea typeface="Calibri"/>
                  <a:cs typeface="Calibri"/>
                  <a:sym typeface="Calibri"/>
                </a:rPr>
                <a:t>ow are some scientists trying to improve the supply of corn for food?</a:t>
              </a:r>
              <a:endParaRPr b="1" sz="1200">
                <a:latin typeface="Calibri"/>
                <a:ea typeface="Calibri"/>
                <a:cs typeface="Calibri"/>
                <a:sym typeface="Calibri"/>
              </a:endParaRPr>
            </a:p>
            <a:p>
              <a:pPr indent="0" lvl="0" marL="0" rtl="0" algn="l">
                <a:lnSpc>
                  <a:spcPct val="115000"/>
                </a:lnSpc>
                <a:spcBef>
                  <a:spcPts val="0"/>
                </a:spcBef>
                <a:spcAft>
                  <a:spcPts val="0"/>
                </a:spcAft>
                <a:buNone/>
              </a:pPr>
              <a:r>
                <a:rPr lang="en-US" sz="1200">
                  <a:solidFill>
                    <a:schemeClr val="dk1"/>
                  </a:solidFill>
                  <a:latin typeface="Calibri"/>
                  <a:ea typeface="Calibri"/>
                  <a:cs typeface="Calibri"/>
                  <a:sym typeface="Calibri"/>
                </a:rPr>
                <a:t>By developing fuel from plants that people do not eat.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is it difficult for people to buy corn for food?</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Because large amounts of corn are used to produce fuel for automobiles. </a:t>
              </a:r>
              <a:endParaRPr sz="1200">
                <a:latin typeface="Calibri"/>
                <a:ea typeface="Calibri"/>
                <a:cs typeface="Calibri"/>
                <a:sym typeface="Calibri"/>
              </a:endParaRPr>
            </a:p>
          </p:txBody>
        </p:sp>
        <p:sp>
          <p:nvSpPr>
            <p:cNvPr id="113" name="Google Shape;113;p14"/>
            <p:cNvSpPr txBox="1"/>
            <p:nvPr/>
          </p:nvSpPr>
          <p:spPr>
            <a:xfrm>
              <a:off x="111700" y="4437325"/>
              <a:ext cx="4592700" cy="19626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Plants for Fuel</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Today, large amounts of corn are used to produce fuel for automobiles. This makes it more difficult for people to buy corn for food. As a result, the fuel industry is considering ways to use plants that people do not eat. Some scientists are developing fuel from them. In this way, they are trying to improve the supply of corn for food.</a:t>
              </a:r>
              <a:endParaRPr b="1">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grpSp>
        <p:nvGrpSpPr>
          <p:cNvPr id="118" name="Google Shape;118;p15"/>
          <p:cNvGrpSpPr/>
          <p:nvPr/>
        </p:nvGrpSpPr>
        <p:grpSpPr>
          <a:xfrm>
            <a:off x="137250" y="34563"/>
            <a:ext cx="10140350" cy="2458200"/>
            <a:chOff x="137250" y="-49500"/>
            <a:chExt cx="10140350" cy="2458200"/>
          </a:xfrm>
        </p:grpSpPr>
        <p:sp>
          <p:nvSpPr>
            <p:cNvPr id="119" name="Google Shape;119;p15"/>
            <p:cNvSpPr txBox="1"/>
            <p:nvPr/>
          </p:nvSpPr>
          <p:spPr>
            <a:xfrm>
              <a:off x="4953800" y="548550"/>
              <a:ext cx="5323800" cy="1262100"/>
            </a:xfrm>
            <a:prstGeom prst="rect">
              <a:avLst/>
            </a:prstGeom>
            <a:solidFill>
              <a:schemeClr val="lt1"/>
            </a:solidFill>
            <a:ln>
              <a:noFill/>
            </a:ln>
          </p:spPr>
          <p:txBody>
            <a:bodyPr anchorCtr="0" anchor="ctr" bIns="91425" lIns="91425" spcFirstLastPara="1" rIns="91425" wrap="square" tIns="91425">
              <a:no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a:t>
              </a:r>
              <a:r>
                <a:rPr b="1" lang="en-US" sz="1200">
                  <a:solidFill>
                    <a:schemeClr val="dk1"/>
                  </a:solidFill>
                  <a:latin typeface="Calibri"/>
                  <a:ea typeface="Calibri"/>
                  <a:cs typeface="Calibri"/>
                  <a:sym typeface="Calibri"/>
                </a:rPr>
                <a:t>hy are many schools offering classes for practical skills?</a:t>
              </a:r>
              <a:endParaRPr b="1" sz="1200">
                <a:latin typeface="Calibri"/>
                <a:ea typeface="Calibri"/>
                <a:cs typeface="Calibri"/>
                <a:sym typeface="Calibri"/>
              </a:endParaRPr>
            </a:p>
            <a:p>
              <a:pPr indent="0" lvl="0" marL="0" rtl="0" algn="l">
                <a:lnSpc>
                  <a:spcPct val="115000"/>
                </a:lnSpc>
                <a:spcBef>
                  <a:spcPts val="0"/>
                </a:spcBef>
                <a:spcAft>
                  <a:spcPts val="0"/>
                </a:spcAft>
                <a:buNone/>
              </a:pPr>
              <a:r>
                <a:rPr lang="en-US" sz="1200">
                  <a:solidFill>
                    <a:schemeClr val="dk1"/>
                  </a:solidFill>
                  <a:latin typeface="Calibri"/>
                  <a:ea typeface="Calibri"/>
                  <a:cs typeface="Calibri"/>
                  <a:sym typeface="Calibri"/>
                </a:rPr>
                <a:t>Because they are regarded as important. </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H</a:t>
              </a:r>
              <a:r>
                <a:rPr b="1" lang="en-US" sz="1200">
                  <a:solidFill>
                    <a:schemeClr val="dk1"/>
                  </a:solidFill>
                  <a:latin typeface="Calibri"/>
                  <a:ea typeface="Calibri"/>
                  <a:cs typeface="Calibri"/>
                  <a:sym typeface="Calibri"/>
                </a:rPr>
                <a:t>ow does learning practical skills help students?</a:t>
              </a:r>
              <a:endParaRPr b="1" sz="1200">
                <a:latin typeface="Calibri"/>
                <a:ea typeface="Calibri"/>
                <a:cs typeface="Calibri"/>
                <a:sym typeface="Calibri"/>
              </a:endParaRPr>
            </a:p>
            <a:p>
              <a:pPr indent="0" lvl="0" marL="0" rtl="0" algn="l">
                <a:spcBef>
                  <a:spcPts val="0"/>
                </a:spcBef>
                <a:spcAft>
                  <a:spcPts val="0"/>
                </a:spcAft>
                <a:buNone/>
              </a:pPr>
              <a:r>
                <a:rPr lang="en-US" sz="1200">
                  <a:latin typeface="Calibri"/>
                  <a:ea typeface="Calibri"/>
                  <a:cs typeface="Calibri"/>
                  <a:sym typeface="Calibri"/>
                </a:rPr>
                <a:t>By giving them more opportunities to find jobs.</a:t>
              </a:r>
              <a:endParaRPr sz="1200">
                <a:latin typeface="Calibri"/>
                <a:ea typeface="Calibri"/>
                <a:cs typeface="Calibri"/>
                <a:sym typeface="Calibri"/>
              </a:endParaRPr>
            </a:p>
          </p:txBody>
        </p:sp>
        <p:sp>
          <p:nvSpPr>
            <p:cNvPr id="120" name="Google Shape;120;p15"/>
            <p:cNvSpPr txBox="1"/>
            <p:nvPr/>
          </p:nvSpPr>
          <p:spPr>
            <a:xfrm>
              <a:off x="137250" y="-49500"/>
              <a:ext cx="4592700" cy="24582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Practical Skills</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Today, practical skills such as using computers and speaking foreign languages are regarded as important. As a result, many schools are offering classes for these skills, and learning them gives students more opportunities to find jobs. However, some teachers say that students are losing interest in traditional subjects like math and history. Practical skills are useful, but studying traditional subjects is also important. </a:t>
              </a:r>
              <a:endParaRPr b="1">
                <a:solidFill>
                  <a:schemeClr val="dk1"/>
                </a:solidFill>
                <a:latin typeface="Calibri"/>
                <a:ea typeface="Calibri"/>
                <a:cs typeface="Calibri"/>
                <a:sym typeface="Calibri"/>
              </a:endParaRPr>
            </a:p>
          </p:txBody>
        </p:sp>
      </p:grpSp>
      <p:cxnSp>
        <p:nvCxnSpPr>
          <p:cNvPr id="121" name="Google Shape;121;p15"/>
          <p:cNvCxnSpPr/>
          <p:nvPr/>
        </p:nvCxnSpPr>
        <p:spPr>
          <a:xfrm rot="10800000">
            <a:off x="265150" y="2556088"/>
            <a:ext cx="10132500" cy="0"/>
          </a:xfrm>
          <a:prstGeom prst="straightConnector1">
            <a:avLst/>
          </a:prstGeom>
          <a:noFill/>
          <a:ln cap="flat" cmpd="sng" w="19050">
            <a:solidFill>
              <a:srgbClr val="A4C2F4"/>
            </a:solidFill>
            <a:prstDash val="dash"/>
            <a:round/>
            <a:headEnd len="med" w="med" type="none"/>
            <a:tailEnd len="med" w="med" type="none"/>
          </a:ln>
        </p:spPr>
      </p:cxnSp>
      <p:cxnSp>
        <p:nvCxnSpPr>
          <p:cNvPr id="122" name="Google Shape;122;p15"/>
          <p:cNvCxnSpPr/>
          <p:nvPr/>
        </p:nvCxnSpPr>
        <p:spPr>
          <a:xfrm rot="10800000">
            <a:off x="282988" y="5068400"/>
            <a:ext cx="10132500" cy="0"/>
          </a:xfrm>
          <a:prstGeom prst="straightConnector1">
            <a:avLst/>
          </a:prstGeom>
          <a:noFill/>
          <a:ln cap="flat" cmpd="sng" w="19050">
            <a:solidFill>
              <a:srgbClr val="A4C2F4"/>
            </a:solidFill>
            <a:prstDash val="dash"/>
            <a:round/>
            <a:headEnd len="med" w="med" type="none"/>
            <a:tailEnd len="med" w="med" type="none"/>
          </a:ln>
        </p:spPr>
      </p:cxnSp>
      <p:grpSp>
        <p:nvGrpSpPr>
          <p:cNvPr id="123" name="Google Shape;123;p15"/>
          <p:cNvGrpSpPr/>
          <p:nvPr/>
        </p:nvGrpSpPr>
        <p:grpSpPr>
          <a:xfrm>
            <a:off x="137250" y="2665913"/>
            <a:ext cx="10260350" cy="2210400"/>
            <a:chOff x="137250" y="2073375"/>
            <a:chExt cx="10260350" cy="2210400"/>
          </a:xfrm>
        </p:grpSpPr>
        <p:sp>
          <p:nvSpPr>
            <p:cNvPr id="124" name="Google Shape;124;p15"/>
            <p:cNvSpPr txBox="1"/>
            <p:nvPr/>
          </p:nvSpPr>
          <p:spPr>
            <a:xfrm>
              <a:off x="4953800" y="2716875"/>
              <a:ext cx="5443800" cy="923400"/>
            </a:xfrm>
            <a:prstGeom prst="rect">
              <a:avLst/>
            </a:prstGeom>
            <a:solidFill>
              <a:schemeClr val="lt1"/>
            </a:solidFill>
            <a:ln>
              <a:noFill/>
            </a:ln>
          </p:spPr>
          <p:txBody>
            <a:bodyPr anchorCtr="0" anchor="ctr" bIns="91425" lIns="91425" spcFirstLastPara="1" rIns="91425" wrap="square" tIns="91425">
              <a:spAutoFit/>
            </a:bodyPr>
            <a:lstStyle/>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Why is the number of companies that offer services for pets increasing?</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Because more and more pet owners treat their pets like real family members.</a:t>
              </a:r>
              <a:endParaRPr sz="1200">
                <a:latin typeface="Calibri"/>
                <a:ea typeface="Calibri"/>
                <a:cs typeface="Calibri"/>
                <a:sym typeface="Calibri"/>
              </a:endParaRPr>
            </a:p>
            <a:p>
              <a:pPr indent="-304800" lvl="0" marL="457200" rtl="0" algn="l">
                <a:spcBef>
                  <a:spcPts val="0"/>
                </a:spcBef>
                <a:spcAft>
                  <a:spcPts val="0"/>
                </a:spcAft>
                <a:buSzPts val="1200"/>
                <a:buFont typeface="Calibri"/>
                <a:buChar char="●"/>
              </a:pPr>
              <a:r>
                <a:rPr b="1" lang="en-US" sz="1200">
                  <a:latin typeface="Calibri"/>
                  <a:ea typeface="Calibri"/>
                  <a:cs typeface="Calibri"/>
                  <a:sym typeface="Calibri"/>
                </a:rPr>
                <a:t>W</a:t>
              </a:r>
              <a:r>
                <a:rPr b="1" lang="en-US" sz="1200">
                  <a:solidFill>
                    <a:schemeClr val="dk1"/>
                  </a:solidFill>
                  <a:latin typeface="Calibri"/>
                  <a:ea typeface="Calibri"/>
                  <a:cs typeface="Calibri"/>
                  <a:sym typeface="Calibri"/>
                </a:rPr>
                <a:t>hy should we be careful when we choose a pet service?</a:t>
              </a:r>
              <a:endParaRPr b="1" sz="1200">
                <a:latin typeface="Calibri"/>
                <a:ea typeface="Calibri"/>
                <a:cs typeface="Calibri"/>
                <a:sym typeface="Calibri"/>
              </a:endParaRPr>
            </a:p>
            <a:p>
              <a:pPr indent="0" lvl="0" marL="0" rtl="0" algn="l">
                <a:spcBef>
                  <a:spcPts val="0"/>
                </a:spcBef>
                <a:spcAft>
                  <a:spcPts val="0"/>
                </a:spcAft>
                <a:buNone/>
              </a:pPr>
              <a:r>
                <a:rPr lang="en-US" sz="1200">
                  <a:solidFill>
                    <a:schemeClr val="dk1"/>
                  </a:solidFill>
                  <a:latin typeface="Calibri"/>
                  <a:ea typeface="Calibri"/>
                  <a:cs typeface="Calibri"/>
                  <a:sym typeface="Calibri"/>
                </a:rPr>
                <a:t>Because the cost and the quality of the services these companies offer greatly differ.</a:t>
              </a:r>
              <a:endParaRPr sz="1200">
                <a:solidFill>
                  <a:schemeClr val="dk1"/>
                </a:solidFill>
                <a:latin typeface="Calibri"/>
                <a:ea typeface="Calibri"/>
                <a:cs typeface="Calibri"/>
                <a:sym typeface="Calibri"/>
              </a:endParaRPr>
            </a:p>
          </p:txBody>
        </p:sp>
        <p:sp>
          <p:nvSpPr>
            <p:cNvPr id="125" name="Google Shape;125;p15"/>
            <p:cNvSpPr txBox="1"/>
            <p:nvPr/>
          </p:nvSpPr>
          <p:spPr>
            <a:xfrm>
              <a:off x="137250" y="2073375"/>
              <a:ext cx="4592700" cy="2210400"/>
            </a:xfrm>
            <a:prstGeom prst="rect">
              <a:avLst/>
            </a:prstGeom>
            <a:noFill/>
            <a:ln>
              <a:noFill/>
            </a:ln>
          </p:spPr>
          <p:txBody>
            <a:bodyPr anchorCtr="0" anchor="t" bIns="91425" lIns="91425" spcFirstLastPara="1" rIns="91425" wrap="square" tIns="91425">
              <a:spAutoFit/>
            </a:bodyPr>
            <a:lstStyle/>
            <a:p>
              <a:pPr indent="0" lvl="0" marL="0" rtl="0" algn="ctr">
                <a:lnSpc>
                  <a:spcPct val="150000"/>
                </a:lnSpc>
                <a:spcBef>
                  <a:spcPts val="0"/>
                </a:spcBef>
                <a:spcAft>
                  <a:spcPts val="0"/>
                </a:spcAft>
                <a:buClr>
                  <a:schemeClr val="dk1"/>
                </a:buClr>
                <a:buSzPts val="1100"/>
                <a:buFont typeface="Arial"/>
                <a:buNone/>
              </a:pPr>
              <a:r>
                <a:rPr b="1" lang="en-US">
                  <a:solidFill>
                    <a:schemeClr val="dk1"/>
                  </a:solidFill>
                  <a:latin typeface="Calibri"/>
                  <a:ea typeface="Calibri"/>
                  <a:cs typeface="Calibri"/>
                  <a:sym typeface="Calibri"/>
                </a:rPr>
                <a:t>Services for Pets</a:t>
              </a:r>
              <a:endParaRPr b="1">
                <a:solidFill>
                  <a:schemeClr val="dk1"/>
                </a:solidFill>
                <a:latin typeface="Calibri"/>
                <a:ea typeface="Calibri"/>
                <a:cs typeface="Calibri"/>
                <a:sym typeface="Calibri"/>
              </a:endParaRPr>
            </a:p>
            <a:p>
              <a:pPr indent="0" lvl="0" marL="0" rtl="0" algn="just">
                <a:lnSpc>
                  <a:spcPct val="115000"/>
                </a:lnSpc>
                <a:spcBef>
                  <a:spcPts val="0"/>
                </a:spcBef>
                <a:spcAft>
                  <a:spcPts val="0"/>
                </a:spcAft>
                <a:buClr>
                  <a:schemeClr val="dk1"/>
                </a:buClr>
                <a:buSzPts val="1100"/>
                <a:buFont typeface="Arial"/>
                <a:buNone/>
              </a:pPr>
              <a:r>
                <a:rPr lang="en-US">
                  <a:solidFill>
                    <a:schemeClr val="dk1"/>
                  </a:solidFill>
                  <a:latin typeface="Calibri"/>
                  <a:ea typeface="Calibri"/>
                  <a:cs typeface="Calibri"/>
                  <a:sym typeface="Calibri"/>
                </a:rPr>
                <a:t>Today, more and more pet owners treat their pets like real family members. As a result, the number of companies that offer services for pets, such as groomers, hotels, and funeral services, is also increasing. However, the cost and the quality of the services these companies offer greatly differ. Therefore we should be careful when we choose a pet service.</a:t>
              </a:r>
              <a:endParaRPr b="1">
                <a:solidFill>
                  <a:schemeClr val="dk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標準">
  <a:themeElements>
    <a:clrScheme name="Focu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