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69" r:id="rId15"/>
    <p:sldId id="270" r:id="rId16"/>
    <p:sldId id="271" r:id="rId17"/>
    <p:sldId id="273" r:id="rId18"/>
    <p:sldId id="274" r:id="rId19"/>
    <p:sldId id="285" r:id="rId20"/>
    <p:sldId id="276" r:id="rId21"/>
    <p:sldId id="277" r:id="rId22"/>
    <p:sldId id="279" r:id="rId23"/>
    <p:sldId id="280" r:id="rId24"/>
    <p:sldId id="281" r:id="rId25"/>
    <p:sldId id="282" r:id="rId26"/>
    <p:sldId id="284" r:id="rId27"/>
    <p:sldId id="286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35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38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134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133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20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230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959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693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76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48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61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86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37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31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82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81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53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762D402-B268-48C5-8F87-13527845DB29}" type="datetimeFigureOut">
              <a:rPr kumimoji="1" lang="ja-JP" altLang="en-US" smtClean="0"/>
              <a:t>2020/10/22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2791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905539" y="1979245"/>
            <a:ext cx="9144000" cy="1641490"/>
          </a:xfrm>
        </p:spPr>
        <p:txBody>
          <a:bodyPr>
            <a:noAutofit/>
          </a:bodyPr>
          <a:lstStyle/>
          <a:p>
            <a:r>
              <a:rPr kumimoji="1" lang="en-US" altLang="ja-JP" sz="23900" b="1" dirty="0" smtClean="0"/>
              <a:t>Jeopardy</a:t>
            </a:r>
            <a:endParaRPr kumimoji="1" lang="ja-JP" altLang="en-US" sz="239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488095" y="1140018"/>
            <a:ext cx="9144000" cy="754025"/>
          </a:xfrm>
        </p:spPr>
        <p:txBody>
          <a:bodyPr>
            <a:noAutofit/>
          </a:bodyPr>
          <a:lstStyle/>
          <a:p>
            <a:r>
              <a:rPr kumimoji="1" lang="en-US" altLang="ja-JP" sz="5400" b="1" dirty="0" smtClean="0"/>
              <a:t>Unit</a:t>
            </a:r>
            <a:r>
              <a:rPr kumimoji="1" lang="ja-JP" altLang="en-US" sz="5400" b="1" dirty="0" smtClean="0"/>
              <a:t>６</a:t>
            </a:r>
            <a:r>
              <a:rPr lang="en-US" altLang="ja-JP" sz="5400" b="1" smtClean="0"/>
              <a:t>and 7</a:t>
            </a:r>
            <a:r>
              <a:rPr kumimoji="1" lang="en-US" altLang="ja-JP" sz="5400" b="1" smtClean="0"/>
              <a:t>  </a:t>
            </a:r>
            <a:r>
              <a:rPr kumimoji="1" lang="ja-JP" altLang="en-US" sz="5400" b="1" dirty="0" smtClean="0"/>
              <a:t>イギリスの本</a:t>
            </a:r>
            <a:endParaRPr kumimoji="1" lang="ja-JP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61748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246243" y="1601591"/>
            <a:ext cx="6429395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7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私の兄さんは車がありません。</a:t>
            </a:r>
            <a:endParaRPr lang="ja-JP" altLang="en-US" sz="7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78856" y="4408681"/>
            <a:ext cx="12490792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My brother does not have a car. </a:t>
            </a:r>
            <a:endParaRPr lang="ja-JP" altLang="en-US" sz="7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71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66296" y="1527407"/>
            <a:ext cx="9195147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7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彼はペットがいません</a:t>
            </a:r>
            <a:endParaRPr lang="ja-JP" altLang="en-US" sz="7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83148" y="3981126"/>
            <a:ext cx="10783614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He does not have a pet.</a:t>
            </a:r>
            <a:endParaRPr lang="ja-JP" altLang="en-US" sz="7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97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14094" y="1052736"/>
            <a:ext cx="1076350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8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アンは数学を教えません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074350" y="3538811"/>
            <a:ext cx="1019702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Ann does not teach math</a:t>
            </a:r>
            <a:endParaRPr lang="ja-JP" alt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85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304764"/>
            <a:ext cx="11674711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g-h-</a:t>
            </a:r>
            <a:r>
              <a:rPr lang="en-US" altLang="ja-JP" sz="13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-h</a:t>
            </a:r>
            <a:endParaRPr lang="ja-JP" altLang="en-US" sz="13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513664" y="3593878"/>
            <a:ext cx="5543505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99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high</a:t>
            </a:r>
            <a:endParaRPr lang="ja-JP" altLang="en-US" sz="199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51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83779" y="144016"/>
            <a:ext cx="10276717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57655" y="1217862"/>
            <a:ext cx="1242322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2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r-e-a-y</a:t>
            </a:r>
            <a:endParaRPr lang="ja-JP" altLang="en-US" sz="12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744006" y="3321981"/>
            <a:ext cx="5009705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99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year</a:t>
            </a:r>
            <a:endParaRPr lang="ja-JP" altLang="en-US" sz="199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28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" y="1322481"/>
            <a:ext cx="1159359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s-l-a-</a:t>
            </a:r>
            <a:r>
              <a:rPr lang="en-US" altLang="ja-JP" sz="13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-m-n-a</a:t>
            </a:r>
            <a:endParaRPr lang="ja-JP" altLang="en-US" sz="13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69932" y="4253149"/>
            <a:ext cx="445186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animals</a:t>
            </a:r>
            <a:endParaRPr lang="ja-JP" altLang="en-US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14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9574" y="1451690"/>
            <a:ext cx="1212242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r-o-</a:t>
            </a:r>
            <a:r>
              <a:rPr lang="en-US" altLang="ja-JP" sz="6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-u-j-n</a:t>
            </a:r>
            <a:endParaRPr lang="ja-JP" altLang="en-US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400188" y="3603817"/>
            <a:ext cx="346120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junior</a:t>
            </a:r>
            <a:endParaRPr lang="ja-JP" alt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81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57655" y="1217862"/>
            <a:ext cx="1242322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2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t-r-e-h-g-a-u-d</a:t>
            </a:r>
            <a:endParaRPr lang="ja-JP" altLang="en-US" sz="12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92643" y="3321981"/>
            <a:ext cx="10312438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99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daughter</a:t>
            </a:r>
            <a:endParaRPr lang="ja-JP" altLang="en-US" sz="199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5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Questions100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32286" y="4176457"/>
            <a:ext cx="1072178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I like~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0" y="1612729"/>
            <a:ext cx="11806201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Which do you like, </a:t>
            </a:r>
          </a:p>
          <a:p>
            <a:pPr algn="ctr"/>
            <a: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rice or bread?</a:t>
            </a:r>
            <a:endParaRPr lang="ja-JP" altLang="en-US" sz="6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53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-1162997" y="3926899"/>
            <a:ext cx="1431422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It is~</a:t>
            </a:r>
            <a:endParaRPr lang="en-US" altLang="ja-JP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0" y="1403131"/>
            <a:ext cx="11394141" cy="13080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9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What time is it?</a:t>
            </a:r>
            <a:endParaRPr lang="ja-JP" altLang="en-US" sz="79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05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5174" y="124013"/>
            <a:ext cx="11529390" cy="850776"/>
          </a:xfrm>
        </p:spPr>
        <p:txBody>
          <a:bodyPr>
            <a:normAutofit fontScale="90000"/>
          </a:bodyPr>
          <a:lstStyle/>
          <a:p>
            <a:r>
              <a:rPr lang="en-US" altLang="ja-JP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Jeopardy </a:t>
            </a:r>
            <a:r>
              <a:rPr lang="en-US" altLang="ja-JP" sz="6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–Unit</a:t>
            </a:r>
            <a:r>
              <a:rPr lang="ja-JP" altLang="en-US" sz="6000" b="1" smtClean="0">
                <a:solidFill>
                  <a:srgbClr val="FF0000"/>
                </a:solidFill>
                <a:latin typeface="Century Gothic" panose="020B0502020202020204" pitchFamily="34" charset="0"/>
              </a:rPr>
              <a:t>６</a:t>
            </a:r>
            <a:r>
              <a:rPr lang="en-US" altLang="ja-JP" sz="6000" b="1" smtClean="0">
                <a:solidFill>
                  <a:srgbClr val="FF0000"/>
                </a:solidFill>
                <a:latin typeface="Century Gothic" panose="020B0502020202020204" pitchFamily="34" charset="0"/>
              </a:rPr>
              <a:t>- </a:t>
            </a:r>
            <a:endParaRPr lang="ja-JP" altLang="en-US" sz="6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049053"/>
              </p:ext>
            </p:extLst>
          </p:nvPr>
        </p:nvGraphicFramePr>
        <p:xfrm>
          <a:off x="257621" y="972116"/>
          <a:ext cx="11698355" cy="580378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39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8898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English</a:t>
                      </a:r>
                    </a:p>
                    <a:p>
                      <a:pPr algn="ctr"/>
                      <a:r>
                        <a:rPr kumimoji="1" lang="ja-JP" altLang="en-US" sz="2800" dirty="0"/>
                        <a:t>↓</a:t>
                      </a:r>
                      <a:endParaRPr kumimoji="1" lang="en-US" altLang="ja-JP" sz="2800" dirty="0"/>
                    </a:p>
                    <a:p>
                      <a:pPr algn="ctr"/>
                      <a:r>
                        <a:rPr kumimoji="1" lang="en-US" altLang="ja-JP" sz="2800" dirty="0"/>
                        <a:t>Japanese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Japanese</a:t>
                      </a:r>
                    </a:p>
                    <a:p>
                      <a:pPr algn="ctr"/>
                      <a:r>
                        <a:rPr kumimoji="1" lang="ja-JP" altLang="en-US" sz="2800" dirty="0"/>
                        <a:t>↓</a:t>
                      </a:r>
                      <a:endParaRPr kumimoji="1" lang="en-US" altLang="ja-JP" sz="2800" dirty="0"/>
                    </a:p>
                    <a:p>
                      <a:pPr algn="ctr"/>
                      <a:r>
                        <a:rPr kumimoji="1" lang="en-US" altLang="ja-JP" sz="2800" dirty="0"/>
                        <a:t>English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dirty="0"/>
                        <a:t>Scramble words</a:t>
                      </a:r>
                      <a:endParaRPr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Questions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Contents</a:t>
                      </a:r>
                      <a:endParaRPr kumimoji="1" lang="ja-JP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3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4" action="ppaction://hlinksldjump"/>
                        </a:rPr>
                        <a:t>100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5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6" action="ppaction://hlinksldjump"/>
                        </a:rPr>
                        <a:t>100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7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8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9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0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1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2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3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4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5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6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7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8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9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0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1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2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3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4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5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6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04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56113" y="4258418"/>
            <a:ext cx="109352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He/she is~</a:t>
            </a:r>
            <a:endParaRPr lang="en-US" altLang="ja-JP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26358" y="1690001"/>
            <a:ext cx="12191999" cy="23698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Who is your English teacher?</a:t>
            </a:r>
            <a:endParaRPr lang="ja-JP" altLang="en-US" sz="7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04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33984" y="4718578"/>
            <a:ext cx="11843307" cy="17851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1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I am _ years old</a:t>
            </a:r>
            <a:endParaRPr lang="en-US" altLang="ja-JP" sz="11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-94089" y="1251149"/>
            <a:ext cx="1129100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How old are you?</a:t>
            </a:r>
            <a:endParaRPr lang="ja-JP" altLang="en-US" sz="8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41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384268" y="1487004"/>
            <a:ext cx="890660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What season is it?</a:t>
            </a:r>
            <a:endParaRPr lang="ja-JP" altLang="en-US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502023" y="3406587"/>
            <a:ext cx="1269402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It is Fall</a:t>
            </a:r>
            <a:endParaRPr lang="en-US" altLang="ja-JP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22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70" y="282368"/>
            <a:ext cx="7600544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28601" y="984738"/>
            <a:ext cx="7192108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Kota (play, plays) soccer.</a:t>
            </a:r>
            <a:endParaRPr lang="ja-JP" altLang="en-US" sz="8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97210" y="4719112"/>
            <a:ext cx="4370107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1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plays </a:t>
            </a:r>
            <a:endParaRPr lang="ja-JP" altLang="en-US" sz="11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09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70" y="282368"/>
            <a:ext cx="7600544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94430" y="936983"/>
            <a:ext cx="6244934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My parents (like, likes) rabbits. </a:t>
            </a:r>
            <a:endParaRPr lang="ja-JP" altLang="en-US" sz="8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777982" y="4724166"/>
            <a:ext cx="3262432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1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like </a:t>
            </a:r>
            <a:endParaRPr lang="ja-JP" altLang="en-US" sz="11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46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70" y="282368"/>
            <a:ext cx="7600544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1633" y="1736933"/>
            <a:ext cx="11458343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My brother (live, lives) in Australia.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39870" y="3769145"/>
            <a:ext cx="1188679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  <a:ea typeface="AR Pマーカー体E" panose="040B0900000000000000" pitchFamily="50" charset="-128"/>
              </a:rPr>
              <a:t>lives</a:t>
            </a:r>
            <a:endParaRPr lang="ja-JP" alt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73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04800" y="144016"/>
            <a:ext cx="8527504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31440" y="1246657"/>
            <a:ext cx="1165576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6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Natsuko</a:t>
            </a:r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 and I (study, studies) everyday. 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04800" y="4054644"/>
            <a:ext cx="1188679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  <a:ea typeface="AR Pマーカー体E" panose="040B0900000000000000" pitchFamily="50" charset="-128"/>
              </a:rPr>
              <a:t>study</a:t>
            </a:r>
            <a:endParaRPr lang="ja-JP" altLang="en-US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45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04800" y="144016"/>
            <a:ext cx="8527504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13704" y="1736932"/>
            <a:ext cx="1212173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 Their friend (teach, teaches) music.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2715283" y="4544786"/>
            <a:ext cx="12234041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  <a:ea typeface="AR Pマーカー体E" panose="040B0900000000000000" pitchFamily="50" charset="-128"/>
              </a:rPr>
              <a:t>teaches</a:t>
            </a:r>
            <a:endParaRPr lang="ja-JP" alt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22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English-Japanese100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3394208"/>
            <a:ext cx="1176351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メアリーはテニスをする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061732" y="747330"/>
            <a:ext cx="9337813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Mary plays tennis. </a:t>
            </a:r>
            <a:r>
              <a:rPr lang="en-US" altLang="ja-JP" sz="1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ja-JP" altLang="en-US" sz="1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640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English-Japanese200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69611" y="4409817"/>
            <a:ext cx="1130790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ビリーは野球が好き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565255" y="1556791"/>
            <a:ext cx="871661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Billy likes baseball.</a:t>
            </a:r>
            <a:r>
              <a:rPr lang="en-US" altLang="ja-JP" sz="8000" dirty="0" smtClean="0"/>
              <a:t> </a:t>
            </a:r>
            <a:endParaRPr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108046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English-Japanese300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256186" y="1072697"/>
            <a:ext cx="1146207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en-US" altLang="ja-JP" sz="10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Ann plays video games</a:t>
            </a:r>
            <a:endParaRPr lang="ja-JP" altLang="en-US" sz="10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4218392"/>
            <a:ext cx="11361817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アンがビデオゲームをする</a:t>
            </a:r>
          </a:p>
        </p:txBody>
      </p:sp>
    </p:spTree>
    <p:extLst>
      <p:ext uri="{BB962C8B-B14F-4D97-AF65-F5344CB8AC3E}">
        <p14:creationId xmlns:p14="http://schemas.microsoft.com/office/powerpoint/2010/main" val="19947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English-Japanese400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109646" y="4330304"/>
            <a:ext cx="1254381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ジョンは自転車に乗る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-383909" y="1556792"/>
            <a:ext cx="12540613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10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John rides his bicycle.</a:t>
            </a:r>
            <a:endParaRPr lang="ja-JP" altLang="en-US" sz="10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535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English-Japanese500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08313" y="4472879"/>
            <a:ext cx="1130790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彼女は動物と話す。</a:t>
            </a:r>
            <a:endParaRPr lang="en-US" altLang="ja-JP" sz="9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72309" y="1556792"/>
            <a:ext cx="12117420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10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She talks to animals.</a:t>
            </a:r>
            <a:endParaRPr lang="ja-JP" altLang="en-US" sz="10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950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Japanese-English100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66297" y="1193799"/>
            <a:ext cx="10767868" cy="283154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89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兄は日本語が話せません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-725943" y="3572908"/>
            <a:ext cx="12917943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My brother does not speak Japanese</a:t>
            </a:r>
            <a:endParaRPr lang="ja-JP" altLang="en-US" sz="9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79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99304" y="1389639"/>
            <a:ext cx="7414954" cy="24929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7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私の妹は英語が話せません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17861" y="4650181"/>
            <a:ext cx="1207413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My sister does not speak English</a:t>
            </a:r>
            <a:endParaRPr lang="ja-JP" altLang="en-US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21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奥行">
  <a:themeElements>
    <a:clrScheme name="奥行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奥行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奥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TM04033923[[fn=深海]]</Template>
  <TotalTime>847</TotalTime>
  <Words>328</Words>
  <Application>Microsoft Office PowerPoint</Application>
  <PresentationFormat>ワイド画面</PresentationFormat>
  <Paragraphs>113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4" baseType="lpstr">
      <vt:lpstr>AR Pマーカー体E</vt:lpstr>
      <vt:lpstr>HGｺﾞｼｯｸM</vt:lpstr>
      <vt:lpstr>Arial</vt:lpstr>
      <vt:lpstr>Century Gothic</vt:lpstr>
      <vt:lpstr>Comic Sans MS</vt:lpstr>
      <vt:lpstr>Corbel</vt:lpstr>
      <vt:lpstr>奥行</vt:lpstr>
      <vt:lpstr>Jeopardy</vt:lpstr>
      <vt:lpstr>Jeopardy –Unit６- </vt:lpstr>
      <vt:lpstr>Jeopardy English-Japanese100</vt:lpstr>
      <vt:lpstr>Jeopardy English-Japanese200</vt:lpstr>
      <vt:lpstr>Jeopardy English-Japanese300</vt:lpstr>
      <vt:lpstr>Jeopardy English-Japanese400</vt:lpstr>
      <vt:lpstr>Jeopardy English-Japanese500</vt:lpstr>
      <vt:lpstr>Jeopardy Japanese-English100</vt:lpstr>
      <vt:lpstr>Jeopardy Japanese-English200</vt:lpstr>
      <vt:lpstr>Jeopardy Japanese-English300</vt:lpstr>
      <vt:lpstr>Jeopardy Japanese-English400</vt:lpstr>
      <vt:lpstr>Jeopardy Japanese-English500</vt:lpstr>
      <vt:lpstr>Jeopardy scramble words100</vt:lpstr>
      <vt:lpstr>Jeopardy scramble words200</vt:lpstr>
      <vt:lpstr>Jeopardy scramble words300</vt:lpstr>
      <vt:lpstr>Jeopardy scramble words400</vt:lpstr>
      <vt:lpstr>Jeopardy scramble words500</vt:lpstr>
      <vt:lpstr>Jeopardy Questions100</vt:lpstr>
      <vt:lpstr>Jeopardy Questions200</vt:lpstr>
      <vt:lpstr>Jeopardy Questions300</vt:lpstr>
      <vt:lpstr>Jeopardy Questions400</vt:lpstr>
      <vt:lpstr>Jeopardy Questions500</vt:lpstr>
      <vt:lpstr>Jeopardy Contents 100</vt:lpstr>
      <vt:lpstr>Jeopardy Contents 200</vt:lpstr>
      <vt:lpstr>Jeopardy Contents 300</vt:lpstr>
      <vt:lpstr>Jeopardy Contents 400</vt:lpstr>
      <vt:lpstr>Jeopardy Contents 500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新垣　尚希</dc:creator>
  <cp:lastModifiedBy>Wilkins John</cp:lastModifiedBy>
  <cp:revision>60</cp:revision>
  <dcterms:created xsi:type="dcterms:W3CDTF">2018-07-17T06:04:43Z</dcterms:created>
  <dcterms:modified xsi:type="dcterms:W3CDTF">2020-10-22T00:35:50Z</dcterms:modified>
</cp:coreProperties>
</file>