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6" r:id="rId14"/>
    <p:sldId id="301" r:id="rId15"/>
    <p:sldId id="302" r:id="rId16"/>
    <p:sldId id="303" r:id="rId17"/>
    <p:sldId id="304" r:id="rId18"/>
    <p:sldId id="305" r:id="rId19"/>
    <p:sldId id="308" r:id="rId20"/>
    <p:sldId id="309" r:id="rId21"/>
    <p:sldId id="307" r:id="rId22"/>
    <p:sldId id="311" r:id="rId23"/>
    <p:sldId id="287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47" autoAdjust="0"/>
    <p:restoredTop sz="94660"/>
  </p:normalViewPr>
  <p:slideViewPr>
    <p:cSldViewPr>
      <p:cViewPr varScale="1">
        <p:scale>
          <a:sx n="94" d="100"/>
          <a:sy n="94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712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78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28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6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470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8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00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58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43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30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7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7056784" cy="3590528"/>
          </a:xfrm>
        </p:spPr>
        <p:txBody>
          <a:bodyPr>
            <a:noAutofit/>
          </a:bodyPr>
          <a:lstStyle/>
          <a:p>
            <a:r>
              <a:rPr kumimoji="1" lang="en-US" altLang="ja-JP" sz="9600" dirty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07904" y="1340768"/>
            <a:ext cx="1728192" cy="576064"/>
          </a:xfrm>
        </p:spPr>
        <p:txBody>
          <a:bodyPr>
            <a:normAutofit fontScale="47500" lnSpcReduction="20000"/>
          </a:bodyPr>
          <a:lstStyle/>
          <a:p>
            <a:r>
              <a:rPr kumimoji="1" lang="ja-JP" altLang="en-US" sz="7200" dirty="0" err="1" smtClean="0"/>
              <a:t>ー</a:t>
            </a:r>
            <a:r>
              <a:rPr kumimoji="1" lang="en-US" altLang="ja-JP" sz="7200" dirty="0" err="1" smtClean="0"/>
              <a:t>Ing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9038435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47664" y="1615733"/>
            <a:ext cx="743604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dirty="0"/>
              <a:t>走っている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23728" y="3717032"/>
            <a:ext cx="889248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running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Japanese-English400 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19672" y="1484784"/>
            <a:ext cx="731899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dirty="0"/>
              <a:t>泳いでいる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07704" y="3789040"/>
            <a:ext cx="69589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swimming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Japanese-English500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91680" y="1299717"/>
            <a:ext cx="61926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dirty="0"/>
              <a:t>書いている</a:t>
            </a:r>
            <a:endParaRPr lang="en-US" altLang="ja-JP" sz="8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27784" y="3356992"/>
            <a:ext cx="63367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writing</a:t>
            </a:r>
            <a:endParaRPr lang="en-US" altLang="ja-JP" sz="7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3772" y="1433316"/>
            <a:ext cx="8640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</a:t>
            </a:r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-n-n-g-r-</a:t>
            </a:r>
            <a:r>
              <a:rPr lang="en-US" altLang="ja-JP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-u</a:t>
            </a:r>
            <a:endParaRPr lang="ja-JP" alt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40772" y="3356992"/>
            <a:ext cx="482696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0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running</a:t>
            </a:r>
            <a:endParaRPr lang="ja-JP" altLang="en-US" sz="10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words20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556792"/>
            <a:ext cx="89644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t-u-s-d-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-y-n-g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9552" y="3429000"/>
            <a:ext cx="75608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studying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k-l-a-t-g-n-</a:t>
            </a:r>
            <a:r>
              <a:rPr lang="en-US" altLang="ja-JP" sz="8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endParaRPr lang="ja-JP" altLang="en-US" sz="8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1520" y="3450852"/>
            <a:ext cx="864096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talking</a:t>
            </a:r>
            <a:endParaRPr lang="ja-JP" altLang="en-US" sz="10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7504" y="1916832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t-g-g-t-n-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-e</a:t>
            </a:r>
            <a:endParaRPr lang="en-US" altLang="ja-JP" sz="8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70033" y="3789040"/>
            <a:ext cx="620394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getting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0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words50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07504" y="1916832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-l-e-e-p-n-g-s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32037" y="3789040"/>
            <a:ext cx="747993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sleeping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604448" cy="908720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Jeopardy Jumble</a:t>
            </a:r>
            <a:r>
              <a:rPr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5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86713" y="4653136"/>
            <a:ext cx="79177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We are waiting for him. </a:t>
            </a:r>
            <a:endParaRPr lang="en-US" altLang="ja-JP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11560" y="1412776"/>
            <a:ext cx="87129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him. 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are               we</a:t>
            </a: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waiting         for</a:t>
            </a:r>
          </a:p>
        </p:txBody>
      </p:sp>
    </p:spTree>
    <p:extLst>
      <p:ext uri="{BB962C8B-B14F-4D97-AF65-F5344CB8AC3E}">
        <p14:creationId xmlns:p14="http://schemas.microsoft.com/office/powerpoint/2010/main" val="31314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5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Jumble200</a:t>
            </a:r>
            <a:endParaRPr kumimoji="1" lang="ja-JP" altLang="en-US" sz="5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23528" y="1268760"/>
            <a:ext cx="84969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drinking              Kota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       is </a:t>
            </a: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water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181875" y="3861048"/>
            <a:ext cx="92327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Kota is drinking water. 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3968"/>
            <a:ext cx="8784975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</a:rPr>
              <a:t>Jeopardy             </a:t>
            </a:r>
            <a:r>
              <a:rPr kumimoji="1" lang="en-US" altLang="ja-JP" sz="6000" dirty="0" smtClean="0">
                <a:solidFill>
                  <a:srgbClr val="FF0000"/>
                </a:solidFill>
              </a:rPr>
              <a:t>    -Unit7- 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16019"/>
              </p:ext>
            </p:extLst>
          </p:nvPr>
        </p:nvGraphicFramePr>
        <p:xfrm>
          <a:off x="179512" y="1484784"/>
          <a:ext cx="8784975" cy="525658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9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400" dirty="0"/>
                        <a:t>Japanese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/>
                        <a:t>Scramble words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Word</a:t>
                      </a:r>
                      <a:r>
                        <a:rPr kumimoji="1" lang="en-US" altLang="ja-JP" sz="2400" baseline="0" dirty="0" smtClean="0"/>
                        <a:t> Jumble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Is, Am, Are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3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4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5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6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7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8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9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0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1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2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3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4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5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6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7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8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9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0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1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2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3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4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5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6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Jumble300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3568" y="4653136"/>
            <a:ext cx="69482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I am studying English.  </a:t>
            </a:r>
            <a:endParaRPr lang="en-US" altLang="ja-JP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55576" y="1268760"/>
            <a:ext cx="619268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     studying </a:t>
            </a: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English                 I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     am</a:t>
            </a:r>
          </a:p>
        </p:txBody>
      </p:sp>
    </p:spTree>
    <p:extLst>
      <p:ext uri="{BB962C8B-B14F-4D97-AF65-F5344CB8AC3E}">
        <p14:creationId xmlns:p14="http://schemas.microsoft.com/office/powerpoint/2010/main" val="33569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Jumble400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9512" y="1988840"/>
            <a:ext cx="85689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Peter       the guitar</a:t>
            </a: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now           playing</a:t>
            </a: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is </a:t>
            </a:r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43608" y="4869160"/>
            <a:ext cx="703987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Peter is playing the guitar now. </a:t>
            </a:r>
            <a:endParaRPr lang="en-US" altLang="ja-JP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8905589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Jumble500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520" y="1700808"/>
            <a:ext cx="86409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the menu                   about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are              they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       talking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7571" y="4581128"/>
            <a:ext cx="88344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They are talking about the menu.</a:t>
            </a:r>
            <a:endParaRPr lang="ja-JP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Is, Am, Are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67544" y="1052736"/>
            <a:ext cx="85689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Peter __ playing the guitar. </a:t>
            </a:r>
          </a:p>
          <a:p>
            <a:pPr marL="742950" indent="-742950" algn="ctr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Is</a:t>
            </a:r>
          </a:p>
          <a:p>
            <a:pPr marL="742950" indent="-742950" algn="ctr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Am</a:t>
            </a:r>
          </a:p>
          <a:p>
            <a:pPr marL="742950" indent="-742950" algn="ctr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Are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00671" y="4365104"/>
            <a:ext cx="87484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Peter is playing the guitar</a:t>
            </a:r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Is, Am, Are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3608" y="1196752"/>
            <a:ext cx="662473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Lily __ having breakfast.</a:t>
            </a:r>
          </a:p>
          <a:p>
            <a:pPr marL="742950" indent="-742950" algn="ctr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Is</a:t>
            </a:r>
          </a:p>
          <a:p>
            <a:pPr marL="742950" indent="-742950" algn="ctr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Am</a:t>
            </a:r>
          </a:p>
          <a:p>
            <a:pPr marL="742950" indent="-742950" algn="ctr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Are</a:t>
            </a: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267744" y="4725144"/>
            <a:ext cx="70557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Lily is having breakfast. 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Is, Am, Are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7688" y="1272242"/>
            <a:ext cx="898194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They ___ talking about the menu. </a:t>
            </a:r>
          </a:p>
          <a:p>
            <a:pPr marL="742950" indent="-742950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Is</a:t>
            </a:r>
          </a:p>
          <a:p>
            <a:pPr marL="742950" indent="-742950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Am</a:t>
            </a:r>
          </a:p>
          <a:p>
            <a:pPr marL="742950" indent="-742950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Are</a:t>
            </a:r>
          </a:p>
          <a:p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4916" y="4071030"/>
            <a:ext cx="87168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They are talking about the menu. 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Is, Am, Are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95536" y="1196752"/>
            <a:ext cx="798011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I __ watching a new TV show</a:t>
            </a:r>
          </a:p>
          <a:p>
            <a:pPr marL="742950" indent="-742950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Is</a:t>
            </a:r>
          </a:p>
          <a:p>
            <a:pPr marL="742950" indent="-742950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Am</a:t>
            </a:r>
          </a:p>
          <a:p>
            <a:pPr marL="742950" indent="-742950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Are</a:t>
            </a:r>
          </a:p>
          <a:p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4916" y="4071030"/>
            <a:ext cx="87168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I am watching a new TV show. </a:t>
            </a:r>
            <a:endParaRPr lang="en-US" altLang="ja-JP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  <a:ea typeface="AR Pマーカー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0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74846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Is, Am, Are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5" y="1268760"/>
            <a:ext cx="758328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Peter and his mother __ watching a DVD.</a:t>
            </a:r>
          </a:p>
          <a:p>
            <a:pPr marL="742950" indent="-742950" algn="ctr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Is</a:t>
            </a:r>
          </a:p>
          <a:p>
            <a:pPr marL="742950" indent="-742950" algn="ctr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Am</a:t>
            </a:r>
          </a:p>
          <a:p>
            <a:pPr marL="742950" indent="-742950" algn="ctr">
              <a:buAutoNum type="arabicPeriod"/>
            </a:pP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Are</a:t>
            </a:r>
          </a:p>
          <a:p>
            <a:pPr algn="ctr"/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1485" y="4725144"/>
            <a:ext cx="835292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Peter and his mother are watching a DVD</a:t>
            </a:r>
            <a:r>
              <a:rPr lang="en-US" altLang="ja-JP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</a:t>
            </a:r>
            <a:endParaRPr lang="ja-JP" altLang="en-US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5"/>
            <a:ext cx="8964488" cy="1206629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English-Japanese100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76546" y="1556792"/>
            <a:ext cx="777167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working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99483" y="4409817"/>
            <a:ext cx="76001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作業している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07504" y="321382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40422" y="1859340"/>
            <a:ext cx="42787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waiting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7217" y="4005064"/>
            <a:ext cx="90653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待っている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English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Japanese300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52536" y="1916832"/>
            <a:ext cx="96814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watching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65349" y="4409817"/>
            <a:ext cx="35830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見て</a:t>
            </a:r>
            <a:r>
              <a:rPr lang="ja-JP" alt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いる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915816" y="2420888"/>
            <a:ext cx="8208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talking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147081" y="4409817"/>
            <a:ext cx="48013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dirty="0"/>
              <a:t>話している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95736" y="2204864"/>
            <a:ext cx="838842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singing</a:t>
            </a:r>
            <a:endParaRPr lang="en-US" altLang="ja-JP" sz="6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59632" y="4293096"/>
            <a:ext cx="67687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歌うこと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Japanese-English100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41884" y="1484784"/>
            <a:ext cx="6624736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000" dirty="0"/>
              <a:t>遊んでいる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62021" y="3645024"/>
            <a:ext cx="352051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playing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62096" y="2204864"/>
            <a:ext cx="557075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000" dirty="0"/>
              <a:t>練習している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475" y="3704258"/>
            <a:ext cx="893494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dirty="0" smtClean="0"/>
              <a:t>practicing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1673</TotalTime>
  <Words>314</Words>
  <Application>Microsoft Office PowerPoint</Application>
  <PresentationFormat>画面に合わせる (4:3)</PresentationFormat>
  <Paragraphs>138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AR Pマーカー体E</vt:lpstr>
      <vt:lpstr>ＭＳ ゴシック</vt:lpstr>
      <vt:lpstr>Century Gothic</vt:lpstr>
      <vt:lpstr>Comic Sans MS</vt:lpstr>
      <vt:lpstr>Garamond</vt:lpstr>
      <vt:lpstr>シャボン</vt:lpstr>
      <vt:lpstr>Jeopardy</vt:lpstr>
      <vt:lpstr>Jeopardy                 -Unit7- </vt:lpstr>
      <vt:lpstr>Jeopardy English-Japanese100</vt:lpstr>
      <vt:lpstr>Jeopardy English-Japanese200</vt:lpstr>
      <vt:lpstr>Jeopardy English 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 </vt:lpstr>
      <vt:lpstr>Jeopardy Japanese-English500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Jumble100</vt:lpstr>
      <vt:lpstr>Jeopardy Jumble200</vt:lpstr>
      <vt:lpstr>Jeopardy Jumble300</vt:lpstr>
      <vt:lpstr>Jeopardy Jumble400</vt:lpstr>
      <vt:lpstr>Jeopardy Jumble500</vt:lpstr>
      <vt:lpstr>Jeopardy Is, Am, Are100</vt:lpstr>
      <vt:lpstr>Jeopardy Is, Am, Are 200</vt:lpstr>
      <vt:lpstr>Jeopardy Is, Am, Are 300</vt:lpstr>
      <vt:lpstr>Jeopardy Is, Am, Are400</vt:lpstr>
      <vt:lpstr>Jeopardy Is, Am, Are 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Wilkins John</cp:lastModifiedBy>
  <cp:revision>131</cp:revision>
  <dcterms:created xsi:type="dcterms:W3CDTF">2016-07-15T02:47:25Z</dcterms:created>
  <dcterms:modified xsi:type="dcterms:W3CDTF">2020-02-18T23:01:37Z</dcterms:modified>
</cp:coreProperties>
</file>