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9" r:id="rId2"/>
    <p:sldId id="284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1" d="100"/>
          <a:sy n="31" d="100"/>
        </p:scale>
        <p:origin x="2938" y="118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45714910-BA31-4866-AC09-6B65CB40B10E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98051F5-B724-434C-BF06-A28EDBBE2F7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Created by Educational Technology Network. www.edtechnetwork.com 2009</a:t>
            </a:r>
          </a:p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0FA723-5AB7-419C-8DD1-DED7A31F38B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A84D25-9882-4276-8E77-39718B6106FA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9A1E78-85BF-4036-9C32-0ECD2F35DEC4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6783DC-2834-4828-8672-46272039990C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050F6A-E3CA-4795-81FB-26CD34EAF02E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72CC95-90C2-4491-8868-78AFBF6C56EF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742294-1CD8-4782-B312-CA2CD5E913DE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BF126B-25D8-440A-906F-D60676C70903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CF9E08-9696-42F5-AB12-5848FEFE8F3E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B8A8C5-4121-42DB-B930-ACEA5EE22477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7B49F7-232C-4F81-83AA-914379862552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F900E1-5F0F-4EC6-8884-7FBBBB6BF59A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7F37CA-E2A4-4219-A6E1-EBDD429957D1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22C0BF-414F-498A-9D85-F7B94D571F06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54E0B7-8F87-417A-B824-7E06DF59154F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B1ABE8-AE8B-4713-9E1B-9B86F2D2C80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2000EF-57B2-4854-A76B-84AB8EBCA92B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A6BF89-A5BC-4321-BC29-3C95E81912F8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DAD2E9-5CF0-4536-B1AC-72DBB4D7E008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77651E-6CA1-45E0-B686-BF0F6F25F96D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7C3A5-0E77-4E1D-A873-7F19FB73029E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8F423E-2D07-492F-89E8-761330F38768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291654-E7C8-43C9-9302-F180DB01B85F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5E6AB3-B5DD-484B-9A25-D490F85FCB27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C8339D-62BD-45E2-86C2-D439C4DA2784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3685D8-8B60-4192-8585-E5B53BD4F4F5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810AA8-05E8-49D1-B4D1-ECE0AB6DA07B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0" lang="ja-JP" altLang="ja-JP" dirty="0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0" lang="ja-JP" altLang="ja-JP" dirty="0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49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29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1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2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8F8F8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" name="Rectangle 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EF324528-D7E3-44AB-B2C2-5FC52960F01B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2" name="Rectangle 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3" name="Rectangle 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DC082224-7EAE-4C75-995F-C9EA74E4705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C093-6C56-43E5-88C6-D5F66839954B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43977-55A5-4066-8A9A-34185DA59A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91717-975C-4A62-A370-C5359C673FEA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596EB-19B1-4070-ACAA-A19325FB820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8085C-20C6-4449-AE8E-D092B8087570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2288-DFF4-4684-ACDA-F761AAFE101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418E9-FA4C-4836-9A35-62D7D1CE2F6A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C6435-FE3D-49E3-B88F-686F8322A5A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29B5E-DDE5-4F9B-80F1-780D3F7941B9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C8068-4E7F-4A7D-B6AB-2B7B9150FD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9D953-1E69-43B4-A5DF-BFA7B50616AE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F00F8-5D31-4C05-8935-5D7DF60A9AD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289A4-8E7F-4A75-A1D6-A8CAD74DDD1E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948A8-1EC4-4A28-ABBD-074DD638477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AAFC0-E4BD-4639-B18A-BCD8F37C2A58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B0E2B-4B9B-4502-803C-DF380D451E7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E5D54-024F-44B2-A5F9-0F2EA6D4AACC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49197-F707-4174-BD88-7BD3ED0E648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E448C-ACE6-4252-BCA1-575BB369F83B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BE67-C8E9-415C-B4D3-FB490DC947B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0" lang="ja-JP" altLang="ja-JP" dirty="0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0" lang="ja-JP" altLang="ja-JP" dirty="0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35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36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1037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7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2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9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latin typeface="Times New Roman" pitchFamily="18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pPr>
              <a:defRPr/>
            </a:pPr>
            <a:fld id="{A8256634-FF30-42B7-9E72-884C6CF31A16}" type="datetimeFigureOut">
              <a:rPr lang="en-US" altLang="ja-JP"/>
              <a:pPr>
                <a:defRPr/>
              </a:pPr>
              <a:t>3/23/2021</a:t>
            </a:fld>
            <a:endParaRPr lang="en-US" altLang="ja-JP" dirty="0"/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 dirty="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10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latin typeface="Times New Roman" pitchFamily="18" charset="0"/>
                <a:ea typeface="ＭＳ Ｐゴシック" pitchFamily="50" charset="-128"/>
                <a:cs typeface="Arial" pitchFamily="34" charset="0"/>
              </a:defRPr>
            </a:lvl1pPr>
          </a:lstStyle>
          <a:p>
            <a:pPr>
              <a:defRPr/>
            </a:pPr>
            <a:fld id="{02608970-2EF9-49E8-B33E-A042C0D1240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26" Type="http://schemas.openxmlformats.org/officeDocument/2006/relationships/slide" Target="slide21.xml"/><Relationship Id="rId3" Type="http://schemas.openxmlformats.org/officeDocument/2006/relationships/slide" Target="slide3.xml"/><Relationship Id="rId21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24.xml"/><Relationship Id="rId17" Type="http://schemas.openxmlformats.org/officeDocument/2006/relationships/slide" Target="slide25.xml"/><Relationship Id="rId25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20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11" Type="http://schemas.openxmlformats.org/officeDocument/2006/relationships/slide" Target="slide19.xml"/><Relationship Id="rId24" Type="http://schemas.openxmlformats.org/officeDocument/2006/relationships/slide" Target="slide12.xml"/><Relationship Id="rId5" Type="http://schemas.openxmlformats.org/officeDocument/2006/relationships/slide" Target="slide13.xml"/><Relationship Id="rId15" Type="http://schemas.openxmlformats.org/officeDocument/2006/relationships/slide" Target="slide15.xml"/><Relationship Id="rId23" Type="http://schemas.openxmlformats.org/officeDocument/2006/relationships/slide" Target="slide7.xml"/><Relationship Id="rId10" Type="http://schemas.openxmlformats.org/officeDocument/2006/relationships/slide" Target="slide14.xml"/><Relationship Id="rId19" Type="http://schemas.openxmlformats.org/officeDocument/2006/relationships/slide" Target="slide11.xml"/><Relationship Id="rId4" Type="http://schemas.openxmlformats.org/officeDocument/2006/relationships/slide" Target="slide8.xml"/><Relationship Id="rId9" Type="http://schemas.openxmlformats.org/officeDocument/2006/relationships/slide" Target="slide9.xml"/><Relationship Id="rId14" Type="http://schemas.openxmlformats.org/officeDocument/2006/relationships/slide" Target="slide10.xml"/><Relationship Id="rId22" Type="http://schemas.openxmlformats.org/officeDocument/2006/relationships/slide" Target="slide26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JeopardyIcon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85800"/>
            <a:ext cx="79089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762000" y="3657600"/>
            <a:ext cx="762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kumimoji="0" lang="en-US" sz="4400" b="1" dirty="0" err="1" smtClean="0">
                <a:ln/>
                <a:solidFill>
                  <a:schemeClr val="accent3"/>
                </a:solidFill>
                <a:latin typeface="HGP創英角ﾎﾟｯﾌﾟ体" pitchFamily="50" charset="-128"/>
                <a:ea typeface="HGP創英角ﾎﾟｯﾌﾟ体" pitchFamily="50" charset="-128"/>
              </a:rPr>
              <a:t>L</a:t>
            </a:r>
            <a:r>
              <a:rPr kumimoji="0" lang="en-US" sz="4400" b="1" dirty="0" err="1" smtClean="0">
                <a:ln/>
                <a:latin typeface="HGP創英角ﾎﾟｯﾌﾟ体" pitchFamily="50" charset="-128"/>
                <a:ea typeface="HGP創英角ﾎﾟｯﾌﾟ体" pitchFamily="50" charset="-128"/>
              </a:rPr>
              <a:t>Unit</a:t>
            </a:r>
            <a:r>
              <a:rPr kumimoji="0" lang="ja-JP" altLang="en-US" sz="4400" b="1" dirty="0" smtClean="0">
                <a:ln/>
                <a:latin typeface="HGP創英角ﾎﾟｯﾌﾟ体" pitchFamily="50" charset="-128"/>
                <a:ea typeface="HGP創英角ﾎﾟｯﾌﾟ体" pitchFamily="50" charset="-128"/>
              </a:rPr>
              <a:t>１１ </a:t>
            </a:r>
            <a:r>
              <a:rPr kumimoji="0" lang="ja-JP" altLang="en-US" sz="4400" b="1" dirty="0">
                <a:ln/>
                <a:latin typeface="HGP創英角ﾎﾟｯﾌﾟ体" pitchFamily="50" charset="-128"/>
                <a:ea typeface="HGP創英角ﾎﾟｯﾌﾟ体" pitchFamily="50" charset="-128"/>
              </a:rPr>
              <a:t>の復習をしよう</a:t>
            </a:r>
            <a:r>
              <a:rPr kumimoji="0" lang="en-US" altLang="ja-JP" sz="4400" b="1" dirty="0">
                <a:ln/>
                <a:latin typeface="HGP創英角ﾎﾟｯﾌﾟ体" pitchFamily="50" charset="-128"/>
                <a:ea typeface="HGP創英角ﾎﾟｯﾌﾟ体" pitchFamily="50" charset="-128"/>
              </a:rPr>
              <a:t>!</a:t>
            </a:r>
            <a:endParaRPr kumimoji="0" lang="en-US" sz="4400" b="1" dirty="0">
              <a:ln/>
              <a:solidFill>
                <a:schemeClr val="accent3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5000" dirty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0" lang="en-US" altLang="ja-JP" sz="5000" dirty="0" smtClean="0">
                <a:latin typeface="HGS創英角ﾎﾟｯﾌﾟ体" pitchFamily="50" charset="-128"/>
                <a:ea typeface="HGS創英角ﾎﾟｯﾌﾟ体" pitchFamily="50" charset="-128"/>
              </a:rPr>
              <a:t>m-o-r-r-o-t-o-w</a:t>
            </a:r>
            <a:r>
              <a:rPr kumimoji="0" lang="ja-JP" altLang="en-US" sz="50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　  </a:t>
            </a:r>
            <a:r>
              <a:rPr kumimoji="0" lang="en-US" altLang="ja-JP" sz="6000" dirty="0">
                <a:latin typeface="Comic Sans MS" pitchFamily="66" charset="0"/>
                <a:ea typeface="HGS創英角ﾎﾟｯﾌﾟ体" pitchFamily="50" charset="-128"/>
              </a:rPr>
              <a:t> </a:t>
            </a: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6000" b="1" dirty="0">
                <a:latin typeface="Comic Sans MS" pitchFamily="66" charset="0"/>
              </a:rPr>
              <a:t> </a:t>
            </a:r>
            <a:r>
              <a:rPr kumimoji="0" lang="en-US" altLang="ja-JP" sz="6000" b="1" dirty="0" smtClean="0">
                <a:latin typeface="Comic Sans MS" pitchFamily="66" charset="0"/>
              </a:rPr>
              <a:t>tomorrow</a:t>
            </a:r>
            <a:r>
              <a:rPr kumimoji="0" lang="ja-JP" altLang="en-US" sz="6000" b="1" dirty="0" smtClean="0">
                <a:latin typeface="Comic Sans MS" pitchFamily="66" charset="0"/>
              </a:rPr>
              <a:t>　</a:t>
            </a:r>
            <a:r>
              <a:rPr kumimoji="0" lang="en-US" altLang="ja-JP" sz="5000" dirty="0" smtClean="0">
                <a:latin typeface="Comic Sans MS" pitchFamily="66" charset="0"/>
              </a:rPr>
              <a:t>(</a:t>
            </a:r>
            <a:r>
              <a:rPr kumimoji="0" lang="ja-JP" altLang="en-US" sz="5000" dirty="0" smtClean="0">
                <a:latin typeface="Comic Sans MS" pitchFamily="66" charset="0"/>
              </a:rPr>
              <a:t>明日</a:t>
            </a:r>
            <a:r>
              <a:rPr kumimoji="0" lang="en-US" altLang="ja-JP" sz="5000" dirty="0" smtClean="0">
                <a:latin typeface="Comic Sans MS" pitchFamily="66" charset="0"/>
              </a:rPr>
              <a:t>)</a:t>
            </a:r>
            <a:r>
              <a:rPr kumimoji="0" lang="en-US" altLang="ja-JP" sz="6000" b="1" dirty="0" smtClean="0">
                <a:latin typeface="Comic Sans MS" pitchFamily="66" charset="0"/>
              </a:rPr>
              <a:t>     </a:t>
            </a:r>
            <a:endParaRPr kumimoji="0" lang="en-US" altLang="ja-JP" sz="6000" b="1" dirty="0">
              <a:latin typeface="Comic Sans MS" pitchFamily="66" charset="0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  <p:pic>
        <p:nvPicPr>
          <p:cNvPr id="7" name="Picture 2" descr="http://msp.c.yimg.jp/yjimage?q=LFZPlqYXyLFALvlZ_ud3jIRp8MNAts7rBC_j9giN4wqNCWlcie3IXMs5j9EILL0eeYJKdNAsAwUn6hC21iVsR1Y2rR71qiIewt05XS7a4GgR2Zfll5KuiNg4WThmVGmI&amp;sig=12rmp2ra1&amp;x=170&amp;y=1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5486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6000" dirty="0" smtClean="0">
                <a:latin typeface="Comic Sans MS" pitchFamily="66" charset="0"/>
                <a:ea typeface="HGS創英角ﾎﾟｯﾌﾟ体" pitchFamily="50" charset="-128"/>
              </a:rPr>
              <a:t>p-h-o-r-t-y</a:t>
            </a:r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　　</a:t>
            </a:r>
            <a:endParaRPr kumimoji="0" lang="en-US" altLang="ja-JP" sz="60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ja-JP" altLang="en-US" sz="5400" dirty="0">
                <a:latin typeface="Times New Roman" pitchFamily="18" charset="0"/>
              </a:rPr>
              <a:t>　</a:t>
            </a:r>
            <a:r>
              <a:rPr kumimoji="0" lang="en-US" altLang="ja-JP" sz="6000" dirty="0" smtClean="0">
                <a:latin typeface="Comic Sans MS" pitchFamily="66" charset="0"/>
              </a:rPr>
              <a:t>trophy </a:t>
            </a:r>
            <a:endParaRPr kumimoji="0" lang="en-US" altLang="ja-JP" sz="6000" dirty="0" smtClean="0">
              <a:latin typeface="Comic Sans MS" pitchFamily="66" charset="0"/>
            </a:endParaRPr>
          </a:p>
          <a:p>
            <a:r>
              <a:rPr kumimoji="0" lang="ja-JP" altLang="en-US" sz="4500" dirty="0" smtClean="0">
                <a:latin typeface="HG創英角ﾎﾟｯﾌﾟ体" pitchFamily="49" charset="-128"/>
                <a:ea typeface="HG創英角ﾎﾟｯﾌﾟ体" pitchFamily="49" charset="-128"/>
              </a:rPr>
              <a:t>　　　　</a:t>
            </a:r>
            <a:r>
              <a:rPr kumimoji="0" lang="en-US" altLang="ja-JP" sz="4500" dirty="0" smtClean="0">
                <a:latin typeface="HG創英角ﾎﾟｯﾌﾟ体" pitchFamily="49" charset="-128"/>
                <a:ea typeface="HG創英角ﾎﾟｯﾌﾟ体" pitchFamily="49" charset="-128"/>
              </a:rPr>
              <a:t>(</a:t>
            </a:r>
            <a:r>
              <a:rPr lang="ja-JP" altLang="en-US" sz="4800" dirty="0"/>
              <a:t>賞杯</a:t>
            </a:r>
            <a:r>
              <a:rPr kumimoji="0" lang="ja-JP" altLang="en-US" sz="4500" dirty="0" smtClean="0">
                <a:latin typeface="HG創英角ﾎﾟｯﾌﾟ体" pitchFamily="49" charset="-128"/>
                <a:ea typeface="HG創英角ﾎﾟｯﾌﾟ体" pitchFamily="49" charset="-128"/>
              </a:rPr>
              <a:t>）</a:t>
            </a:r>
            <a:r>
              <a:rPr kumimoji="0" lang="ja-JP" altLang="en-US" sz="5400" dirty="0">
                <a:latin typeface="Times New Roman" pitchFamily="18" charset="0"/>
              </a:rPr>
              <a:t>　　</a:t>
            </a:r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6000" dirty="0" smtClean="0">
                <a:latin typeface="Comic Sans MS" pitchFamily="66" charset="0"/>
                <a:ea typeface="HGS創英角ﾎﾟｯﾌﾟ体" pitchFamily="50" charset="-128"/>
              </a:rPr>
              <a:t>j-</a:t>
            </a:r>
            <a:r>
              <a:rPr kumimoji="0" lang="en-US" altLang="ja-JP" sz="6000" dirty="0" err="1" smtClean="0">
                <a:latin typeface="Comic Sans MS" pitchFamily="66" charset="0"/>
                <a:ea typeface="HGS創英角ﾎﾟｯﾌﾟ体" pitchFamily="50" charset="-128"/>
              </a:rPr>
              <a:t>i</a:t>
            </a:r>
            <a:r>
              <a:rPr kumimoji="0" lang="en-US" altLang="ja-JP" sz="6000" dirty="0" smtClean="0">
                <a:latin typeface="Comic Sans MS" pitchFamily="66" charset="0"/>
                <a:ea typeface="HGS創英角ﾎﾟｯﾌﾟ体" pitchFamily="50" charset="-128"/>
              </a:rPr>
              <a:t>-n-d-u-r-e</a:t>
            </a:r>
            <a:r>
              <a:rPr kumimoji="0" lang="ja-JP" altLang="en-US" sz="6000" dirty="0">
                <a:latin typeface="Comic Sans MS" pitchFamily="66" charset="0"/>
                <a:ea typeface="HGS創英角ﾎﾟｯﾌﾟ体" pitchFamily="50" charset="-128"/>
              </a:rPr>
              <a:t>　　</a:t>
            </a:r>
            <a:endParaRPr kumimoji="0" lang="en-US" altLang="ja-JP" sz="60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6000" b="1" dirty="0">
                <a:latin typeface="Comic Sans MS" pitchFamily="66" charset="0"/>
              </a:rPr>
              <a:t> </a:t>
            </a:r>
            <a:r>
              <a:rPr kumimoji="0" lang="en-US" altLang="ja-JP" sz="6000" b="1" dirty="0" smtClean="0">
                <a:latin typeface="Comic Sans MS" pitchFamily="66" charset="0"/>
              </a:rPr>
              <a:t>injured </a:t>
            </a:r>
            <a:r>
              <a:rPr kumimoji="0" lang="en-US" altLang="ja-JP" sz="6000" dirty="0" smtClean="0">
                <a:latin typeface="ＭＳ Ｐゴシック" charset="-128"/>
              </a:rPr>
              <a:t>(</a:t>
            </a:r>
            <a:r>
              <a:rPr kumimoji="0" lang="ja-JP" altLang="en-US" sz="6000" dirty="0" smtClean="0">
                <a:latin typeface="ＭＳ Ｐゴシック" charset="-128"/>
              </a:rPr>
              <a:t>けがをした）</a:t>
            </a:r>
            <a:r>
              <a:rPr kumimoji="0" lang="en-US" altLang="ja-JP" sz="6000" b="1" dirty="0" smtClean="0">
                <a:latin typeface="ＭＳ Ｐゴシック" charset="-128"/>
              </a:rPr>
              <a:t>      </a:t>
            </a:r>
            <a:endParaRPr kumimoji="0" lang="en-US" altLang="ja-JP" sz="6000" b="1" dirty="0">
              <a:latin typeface="ＭＳ Ｐゴシック" charset="-128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3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5400" dirty="0">
                <a:latin typeface="HGS創英角ﾎﾟｯﾌﾟ体" pitchFamily="50" charset="-128"/>
                <a:ea typeface="HGS創英角ﾎﾟｯﾌﾟ体" pitchFamily="50" charset="-128"/>
              </a:rPr>
              <a:t>昨日テレビを見ました</a:t>
            </a:r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000" b="1" dirty="0" smtClean="0">
                <a:latin typeface="Comic Sans MS" pitchFamily="66" charset="0"/>
              </a:rPr>
              <a:t>I watched TV yesterday. </a:t>
            </a:r>
            <a:endParaRPr kumimoji="0" lang="en-US" altLang="ja-JP" sz="5000" b="1" dirty="0">
              <a:latin typeface="Comic Sans MS" pitchFamily="66" charset="0"/>
            </a:endParaRPr>
          </a:p>
          <a:p>
            <a:r>
              <a:rPr kumimoji="0" lang="en-US" altLang="ja-JP" sz="6000" b="1" dirty="0">
                <a:latin typeface="Comic Sans MS" pitchFamily="66" charset="0"/>
              </a:rPr>
              <a:t> </a:t>
            </a:r>
            <a:endParaRPr kumimoji="0" lang="en-US" altLang="ja-JP" sz="4000" b="1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3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4000" dirty="0">
                <a:latin typeface="Comic Sans MS" pitchFamily="66" charset="0"/>
                <a:ea typeface="HGS創英角ﾎﾟｯﾌﾟ体" pitchFamily="50" charset="-128"/>
              </a:rPr>
              <a:t>私は早く起きました</a:t>
            </a:r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ANSWER</a:t>
            </a:r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kumimoji="0" lang="en-US" altLang="ja-JP" sz="4500" b="1" dirty="0" smtClean="0">
                <a:latin typeface="Comic Sans MS" pitchFamily="66" charset="0"/>
              </a:rPr>
              <a:t>I got up early.</a:t>
            </a:r>
            <a:endParaRPr kumimoji="0" lang="en-US" altLang="ja-JP" sz="4000" dirty="0">
              <a:latin typeface="Times New Roman" pitchFamily="18" charset="0"/>
            </a:endParaRPr>
          </a:p>
        </p:txBody>
      </p:sp>
      <p:sp>
        <p:nvSpPr>
          <p:cNvPr id="8" name="左右矢印 7"/>
          <p:cNvSpPr/>
          <p:nvPr/>
        </p:nvSpPr>
        <p:spPr bwMode="auto">
          <a:xfrm>
            <a:off x="6172200" y="5534891"/>
            <a:ext cx="1676400" cy="9144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3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85800" y="1371600"/>
            <a:ext cx="7924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4000" dirty="0">
                <a:latin typeface="Comic Sans MS" pitchFamily="66" charset="0"/>
                <a:ea typeface="HGS創英角ﾎﾟｯﾌﾟ体" pitchFamily="50" charset="-128"/>
              </a:rPr>
              <a:t>　</a:t>
            </a:r>
            <a:r>
              <a:rPr kumimoji="0" lang="ja-JP" altLang="en-US" sz="4000" dirty="0">
                <a:latin typeface="Comic Sans MS" pitchFamily="66" charset="0"/>
                <a:ea typeface="HGS創英角ﾎﾟｯﾌﾟ体" pitchFamily="50" charset="-128"/>
              </a:rPr>
              <a:t>大きな神社を訪ねました。</a:t>
            </a:r>
            <a:endParaRPr kumimoji="0" lang="en-US" altLang="ja-JP" sz="4000" dirty="0" smtClean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4000" b="1" dirty="0" smtClean="0">
                <a:latin typeface="Comic Sans MS" pitchFamily="66" charset="0"/>
              </a:rPr>
              <a:t>We visited a big shrine. </a:t>
            </a:r>
            <a:endParaRPr kumimoji="0" lang="en-US" altLang="ja-JP" sz="5400" b="1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  <p:pic>
        <p:nvPicPr>
          <p:cNvPr id="7" name="Picture 2" descr="http://r01.isearch.c.yimg.jp/image?id=536c9cea883364be3ce0197a6360d4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5029200"/>
            <a:ext cx="1643062" cy="123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3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4102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3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ゆりかはよくテニスをする</a:t>
            </a:r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kumimoji="0" lang="en-US" altLang="ja-JP" sz="4400" b="1" dirty="0" err="1" smtClean="0">
                <a:latin typeface="Comic Sans MS" pitchFamily="66" charset="0"/>
              </a:rPr>
              <a:t>Yurika</a:t>
            </a:r>
            <a:r>
              <a:rPr kumimoji="0" lang="en-US" altLang="ja-JP" sz="4400" b="1" dirty="0" smtClean="0">
                <a:latin typeface="Comic Sans MS" pitchFamily="66" charset="0"/>
              </a:rPr>
              <a:t> often plays tennis. </a:t>
            </a:r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3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3600" dirty="0">
              <a:latin typeface="Comic Sans MS" pitchFamily="66" charset="0"/>
              <a:ea typeface="HGS創英角ﾎﾟｯﾌﾟ体" pitchFamily="50" charset="-128"/>
            </a:endParaRPr>
          </a:p>
          <a:p>
            <a:r>
              <a:rPr kumimoji="0" lang="ja-JP" altLang="en-US" sz="3600" b="1" dirty="0">
                <a:latin typeface="Comic Sans MS" pitchFamily="66" charset="0"/>
                <a:ea typeface="HGS創英角ﾎﾟｯﾌﾟ体" pitchFamily="50" charset="-128"/>
              </a:rPr>
              <a:t>昨日夕食を作った</a:t>
            </a:r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kumimoji="0" lang="en-US" altLang="ja-JP" sz="4000" dirty="0" smtClean="0">
                <a:latin typeface="Comic Sans MS" panose="030F0702030302020204" pitchFamily="66" charset="0"/>
              </a:rPr>
              <a:t>I cooked dinner yesterday.</a:t>
            </a:r>
            <a:endParaRPr kumimoji="0" lang="en-US" altLang="ja-JP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4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4000" dirty="0">
                <a:latin typeface="Comic Sans MS" pitchFamily="66" charset="0"/>
                <a:ea typeface="HGS創英角ﾎﾟｯﾌﾟ体" pitchFamily="50" charset="-128"/>
              </a:rPr>
              <a:t>  </a:t>
            </a:r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On New Year’s Eve, my friend and I enjoyed the Japanese way of life. </a:t>
            </a:r>
            <a:endParaRPr kumimoji="0" lang="en-US" altLang="ja-JP" sz="5400" b="1" dirty="0">
              <a:latin typeface="Comic Sans MS" pitchFamily="66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ja-JP" altLang="en-US" sz="2800" b="1" dirty="0">
                <a:solidFill>
                  <a:srgbClr val="FF0000"/>
                </a:solidFill>
                <a:latin typeface="Times New Roman" pitchFamily="18" charset="0"/>
              </a:rPr>
              <a:t>　</a:t>
            </a:r>
            <a:r>
              <a:rPr kumimoji="0" lang="ja-JP" altLang="en-US" sz="4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大晦日、友達と私は日本の生活を楽しんだ。</a:t>
            </a:r>
            <a:endParaRPr kumimoji="0" lang="en-US" altLang="ja-JP" sz="4000" dirty="0">
              <a:latin typeface="Times New Roman" pitchFamily="18" charset="0"/>
            </a:endParaRPr>
          </a:p>
        </p:txBody>
      </p:sp>
      <p:pic>
        <p:nvPicPr>
          <p:cNvPr id="7" name="Picture 2" descr="http://r01.isearch.c.yimg.jp/image?id=536c9cea883364be3ce0197a6360d4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5562600"/>
            <a:ext cx="14478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4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914400" y="56388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</a:p>
          <a:p>
            <a:r>
              <a:rPr kumimoji="0" lang="en-US" altLang="ja-JP" sz="45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4500" dirty="0" smtClean="0">
                <a:latin typeface="Comic Sans MS" pitchFamily="66" charset="0"/>
                <a:ea typeface="HGS創英角ﾎﾟｯﾌﾟ体" pitchFamily="50" charset="-128"/>
              </a:rPr>
              <a:t>We watched a music show on TV.</a:t>
            </a:r>
            <a:endParaRPr kumimoji="0" lang="en-US" altLang="ja-JP" sz="36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ja-JP" altLang="en-US" sz="4400" b="1" dirty="0">
                <a:latin typeface="Times New Roman" pitchFamily="18" charset="0"/>
              </a:rPr>
              <a:t>私たちはテレビで音楽番組を見ました。</a:t>
            </a:r>
            <a:endParaRPr kumimoji="0" lang="en-US" altLang="ja-JP" sz="6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正方形/長方形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kumimoji="0" lang="ja-JP" altLang="en-US">
              <a:latin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28600"/>
          <a:ext cx="8458200" cy="6050281"/>
        </p:xfrm>
        <a:graphic>
          <a:graphicData uri="http://schemas.openxmlformats.org/drawingml/2006/table">
            <a:tbl>
              <a:tblPr/>
              <a:tblGrid>
                <a:gridCol w="169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3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Spelling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Scramble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Japanese into English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English into Japanese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1" i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ＭＳ Ｐゴシック" pitchFamily="50" charset="-128"/>
                          <a:cs typeface="Arial" pitchFamily="34" charset="0"/>
                        </a:rPr>
                        <a:t>Special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3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4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5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6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7" action="ppaction://hlinksldjump"/>
                        </a:rPr>
                        <a:t>10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8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9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0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1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2" action="ppaction://hlinksldjump"/>
                        </a:rPr>
                        <a:t>20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3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4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5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6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7" action="ppaction://hlinksldjump"/>
                        </a:rPr>
                        <a:t>30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8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19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0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1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2" action="ppaction://hlinksldjump"/>
                        </a:rPr>
                        <a:t>40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1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3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4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5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6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5300" b="1" i="1" u="none" strike="noStrike" cap="none" spc="0" normalizeH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  <a:hlinkClick r:id="rId27" action="ppaction://hlinksldjump"/>
                        </a:rPr>
                        <a:t>50</a:t>
                      </a:r>
                      <a:endParaRPr kumimoji="0" lang="en-US" altLang="ja-JP" sz="5300" b="1" i="1" u="none" strike="noStrike" cap="none" spc="0" normalizeH="0" baseline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libri" pitchFamily="34" charset="0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 bwMode="auto">
          <a:xfrm>
            <a:off x="7239000" y="4495800"/>
            <a:ext cx="1371600" cy="762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7239000" y="5425441"/>
            <a:ext cx="1371600" cy="762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4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On New Year’s Day, we visited a shrine early in the morning. </a:t>
            </a:r>
            <a:endParaRPr kumimoji="0" lang="en-US" altLang="ja-JP" sz="4800" dirty="0">
              <a:latin typeface="Comic Sans MS" pitchFamily="66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    </a:t>
            </a:r>
          </a:p>
          <a:p>
            <a:r>
              <a:rPr kumimoji="0" lang="ja-JP" altLang="en-US" sz="4400" b="1" dirty="0">
                <a:latin typeface="HG創英角ﾎﾟｯﾌﾟ体" pitchFamily="49" charset="-128"/>
                <a:ea typeface="HG創英角ﾎﾟｯﾌﾟ体" pitchFamily="49" charset="-128"/>
              </a:rPr>
              <a:t>元日は早朝に神社を訪ねました</a:t>
            </a:r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charset="-128"/>
              </a:rPr>
              <a:t>Topic 4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4400" dirty="0">
                <a:latin typeface="Comic Sans MS" pitchFamily="66" charset="0"/>
              </a:rPr>
              <a:t> </a:t>
            </a:r>
            <a:r>
              <a:rPr kumimoji="0" lang="en-US" altLang="ja-JP" sz="4400" dirty="0" smtClean="0">
                <a:latin typeface="Comic Sans MS" pitchFamily="66" charset="0"/>
              </a:rPr>
              <a:t>People clapped their hands and prayed. </a:t>
            </a:r>
            <a:endParaRPr kumimoji="0" lang="en-US" altLang="ja-JP" sz="4400" dirty="0">
              <a:latin typeface="Comic Sans MS" pitchFamily="66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ja-JP" altLang="en-US" sz="4200" b="1" dirty="0">
                <a:latin typeface="Comic Sans MS" pitchFamily="66" charset="0"/>
              </a:rPr>
              <a:t>人々は手をたたいて祈った。</a:t>
            </a:r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charset="-128"/>
              </a:rPr>
              <a:t>Topic 4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36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ja-JP" altLang="en-US" sz="3600" dirty="0" smtClean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We prayed for a good year. </a:t>
            </a:r>
            <a:r>
              <a:rPr kumimoji="0" lang="ja-JP" altLang="en-US" sz="3600" dirty="0">
                <a:latin typeface="Comic Sans MS" pitchFamily="66" charset="0"/>
                <a:ea typeface="HGS創英角ﾎﾟｯﾌﾟ体" pitchFamily="50" charset="-128"/>
              </a:rPr>
              <a:t>　</a:t>
            </a:r>
            <a:endParaRPr kumimoji="0" lang="en-US" altLang="ja-JP" sz="36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ja-JP" altLang="en-US" sz="4800" b="1" dirty="0">
                <a:latin typeface="Times New Roman" pitchFamily="18" charset="0"/>
              </a:rPr>
              <a:t>良い一年をお祈りしました。</a:t>
            </a:r>
            <a:endParaRPr kumimoji="0" lang="en-US" altLang="ja-JP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左右矢印 7"/>
          <p:cNvSpPr/>
          <p:nvPr/>
        </p:nvSpPr>
        <p:spPr bwMode="auto">
          <a:xfrm>
            <a:off x="6172200" y="5534891"/>
            <a:ext cx="1676400" cy="9144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3200" dirty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ja-JP" altLang="en-US" sz="3200" dirty="0" smtClean="0">
                <a:latin typeface="Comic Sans MS" pitchFamily="66" charset="0"/>
                <a:ea typeface="HGS創英角ﾎﾟｯﾌﾟ体" pitchFamily="50" charset="-128"/>
              </a:rPr>
              <a:t> </a:t>
            </a:r>
            <a:r>
              <a:rPr kumimoji="0" lang="en-US" altLang="ja-JP" sz="4000" dirty="0" smtClean="0">
                <a:latin typeface="Comic Sans MS" pitchFamily="66" charset="0"/>
                <a:ea typeface="HGS創英角ﾎﾟｯﾌﾟ体" pitchFamily="50" charset="-128"/>
              </a:rPr>
              <a:t>What is John doing now?</a:t>
            </a:r>
            <a:endParaRPr kumimoji="0" lang="en-US" altLang="ja-JP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4200" b="1" dirty="0" smtClean="0">
                <a:latin typeface="Comic Sans MS" pitchFamily="66" charset="0"/>
              </a:rPr>
              <a:t>John is cooking.</a:t>
            </a:r>
            <a:endParaRPr kumimoji="0" lang="en-US" altLang="ja-JP" sz="4200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  <p:pic>
        <p:nvPicPr>
          <p:cNvPr id="1026" name="Picture 2" descr="Prepares clipart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83367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914400" y="1676400"/>
            <a:ext cx="77724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0" lang="en-US" altLang="ja-JP" sz="4000" dirty="0" smtClean="0">
                <a:latin typeface="Comic Sans MS" pitchFamily="66" charset="0"/>
              </a:rPr>
              <a:t>What is Sally doing?</a:t>
            </a:r>
            <a:endParaRPr kumimoji="0" lang="en-US" altLang="ja-JP" sz="4000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kumimoji="0" lang="en-US" altLang="ja-JP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 smtClean="0">
                <a:solidFill>
                  <a:srgbClr val="FF0000"/>
                </a:solidFill>
                <a:latin typeface="Times New Roman" pitchFamily="18" charset="0"/>
              </a:rPr>
              <a:t>ANSWER</a:t>
            </a:r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r>
              <a:rPr kumimoji="0" lang="en-US" altLang="ja-JP" sz="4400" b="1" dirty="0" smtClean="0">
                <a:latin typeface="Comic Sans MS" pitchFamily="66" charset="0"/>
              </a:rPr>
              <a:t>Sally is reading</a:t>
            </a:r>
            <a:endParaRPr kumimoji="0" lang="en-US" altLang="ja-JP" sz="4400" dirty="0">
              <a:latin typeface="Comic Sans MS" pitchFamily="66" charset="0"/>
            </a:endParaRPr>
          </a:p>
          <a:p>
            <a:endParaRPr kumimoji="0" lang="en-US" altLang="ja-JP" sz="4200" b="1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  <p:pic>
        <p:nvPicPr>
          <p:cNvPr id="9" name="Picture 2" descr="http://r01.isearch.c.yimg.jp/image?id=536c9cea883364be3ce0197a6360d4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410200"/>
            <a:ext cx="16764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hild reading books clipart - Clip Art Libra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1978025" cy="147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3200" dirty="0">
                <a:latin typeface="Comic Sans MS" pitchFamily="66" charset="0"/>
                <a:ea typeface="HGS創英角ﾎﾟｯﾌﾟ体" pitchFamily="50" charset="-128"/>
              </a:rPr>
              <a:t>　</a:t>
            </a:r>
            <a:r>
              <a:rPr kumimoji="0" lang="en-US" altLang="ja-JP" sz="4400" dirty="0" smtClean="0">
                <a:latin typeface="Comic Sans MS" pitchFamily="66" charset="0"/>
                <a:ea typeface="HGS創英角ﾎﾟｯﾌﾟ体" pitchFamily="50" charset="-128"/>
              </a:rPr>
              <a:t>What </a:t>
            </a:r>
            <a:r>
              <a:rPr kumimoji="0" lang="en-US" altLang="ja-JP" sz="4400" dirty="0" smtClean="0">
                <a:latin typeface="Comic Sans MS" pitchFamily="66" charset="0"/>
                <a:ea typeface="HGS創英角ﾎﾟｯﾌﾟ体" pitchFamily="50" charset="-128"/>
              </a:rPr>
              <a:t>are they doing now</a:t>
            </a:r>
            <a:r>
              <a:rPr kumimoji="0" lang="en-US" altLang="ja-JP" sz="4400" dirty="0" smtClean="0">
                <a:latin typeface="Comic Sans MS" pitchFamily="66" charset="0"/>
                <a:ea typeface="HGS創英角ﾎﾟｯﾌﾟ体" pitchFamily="50" charset="-128"/>
              </a:rPr>
              <a:t>?</a:t>
            </a:r>
            <a:endParaRPr kumimoji="0" lang="en-US" altLang="ja-JP" sz="44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4000" b="1" dirty="0" smtClean="0">
                <a:latin typeface="Comic Sans MS" pitchFamily="66" charset="0"/>
              </a:rPr>
              <a:t>They are </a:t>
            </a:r>
          </a:p>
          <a:p>
            <a:r>
              <a:rPr kumimoji="0" lang="en-US" altLang="ja-JP" sz="4000" b="1" smtClean="0">
                <a:latin typeface="Comic Sans MS" pitchFamily="66" charset="0"/>
              </a:rPr>
              <a:t>playing soccer.</a:t>
            </a:r>
            <a:endParaRPr kumimoji="0" lang="en-US" altLang="ja-JP" sz="2800" b="1" dirty="0">
              <a:latin typeface="Times New Roman" pitchFamily="18" charset="0"/>
            </a:endParaRPr>
          </a:p>
          <a:p>
            <a:endParaRPr kumimoji="0" lang="en-US" altLang="ja-JP" sz="4200" b="1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  <p:sp>
        <p:nvSpPr>
          <p:cNvPr id="6" name="左右矢印 5"/>
          <p:cNvSpPr/>
          <p:nvPr/>
        </p:nvSpPr>
        <p:spPr bwMode="auto">
          <a:xfrm>
            <a:off x="6172200" y="5534891"/>
            <a:ext cx="1676400" cy="9144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074" name="Picture 2" descr="Free Cartoon Children Playing Football, Download Free Clip Art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87" y="2573990"/>
            <a:ext cx="2511425" cy="153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3600" dirty="0">
                <a:latin typeface="Comic Sans MS" pitchFamily="66" charset="0"/>
                <a:ea typeface="HGS創英角ﾎﾟｯﾌﾟ体" pitchFamily="50" charset="-128"/>
              </a:rPr>
              <a:t>   </a:t>
            </a:r>
            <a:endParaRPr kumimoji="0" lang="en-US" altLang="ja-JP" sz="3600" dirty="0" smtClean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3600" b="1" dirty="0">
              <a:solidFill>
                <a:srgbClr val="FF0000"/>
              </a:solidFill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</a:t>
            </a: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ja-JP" altLang="en-US" sz="4200" b="1" dirty="0">
                <a:latin typeface="Comic Sans MS" pitchFamily="66" charset="0"/>
              </a:rPr>
              <a:t>　</a:t>
            </a:r>
            <a:endParaRPr kumimoji="0" lang="en-US" altLang="ja-JP" sz="5000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Topic 5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7724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3600" dirty="0" smtClean="0">
              <a:latin typeface="Comic Sans MS" pitchFamily="66" charset="0"/>
              <a:ea typeface="HGS創英角ﾎﾟｯﾌﾟ体" pitchFamily="50" charset="-128"/>
            </a:endParaRPr>
          </a:p>
          <a:p>
            <a:r>
              <a:rPr kumimoji="0" lang="ja-JP" altLang="en-US" sz="3600" dirty="0">
                <a:latin typeface="Comic Sans MS" pitchFamily="66" charset="0"/>
                <a:ea typeface="HGS創英角ﾎﾟｯﾌﾟ体" pitchFamily="50" charset="-128"/>
              </a:rPr>
              <a:t>　</a:t>
            </a:r>
            <a:endParaRPr kumimoji="0" lang="en-US" altLang="ja-JP" sz="36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>
                <a:solidFill>
                  <a:srgbClr val="FF0000"/>
                </a:solidFill>
                <a:latin typeface="Times New Roman" pitchFamily="18" charset="0"/>
              </a:rPr>
              <a:t>ANSWER</a:t>
            </a:r>
            <a:r>
              <a:rPr kumimoji="0" lang="en-US" altLang="ja-JP" sz="2800" b="1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endParaRPr kumimoji="0" lang="en-US" altLang="ja-JP" sz="4200" dirty="0">
              <a:latin typeface="Comic Sans MS" pitchFamily="66" charset="0"/>
            </a:endParaRPr>
          </a:p>
          <a:p>
            <a:endParaRPr kumimoji="0" lang="en-US" altLang="ja-JP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10 Points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8200" y="1371600"/>
            <a:ext cx="75438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</a:p>
          <a:p>
            <a:pPr>
              <a:buFont typeface="Arial" charset="0"/>
              <a:buChar char="•"/>
            </a:pPr>
            <a:endParaRPr kumimoji="0" lang="en-US" altLang="ja-JP" sz="2400" dirty="0">
              <a:latin typeface="Times New Roman" pitchFamily="18" charset="0"/>
            </a:endParaRPr>
          </a:p>
          <a:p>
            <a:pPr lvl="1"/>
            <a:r>
              <a:rPr kumimoji="0" lang="ja-JP" altLang="en-US" sz="5400" b="1" dirty="0" smtClean="0">
                <a:latin typeface="HGS創英角ﾎﾟｯﾌﾟ体" pitchFamily="50" charset="-128"/>
                <a:ea typeface="HGS創英角ﾎﾟｯﾌﾟ体" pitchFamily="50" charset="-128"/>
              </a:rPr>
              <a:t>生活、人生、命</a:t>
            </a:r>
            <a:endParaRPr kumimoji="0" lang="en-US" altLang="ja-JP" sz="2400" dirty="0"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pPr>
              <a:buFont typeface="Arial" charset="0"/>
              <a:buChar char="•"/>
            </a:pPr>
            <a:endParaRPr kumimoji="0" lang="en-US" altLang="ja-JP" sz="2400" dirty="0">
              <a:latin typeface="Times New Roman" pitchFamily="18" charset="0"/>
            </a:endParaRPr>
          </a:p>
          <a:p>
            <a:pPr lvl="1"/>
            <a:r>
              <a:rPr kumimoji="0" lang="ja-JP" altLang="en-US" sz="7200" dirty="0">
                <a:latin typeface="Comic Sans MS" pitchFamily="66" charset="0"/>
              </a:rPr>
              <a:t> </a:t>
            </a:r>
            <a:r>
              <a:rPr kumimoji="0" lang="en-US" altLang="ja-JP" sz="7200" dirty="0" smtClean="0">
                <a:latin typeface="Comic Sans MS" pitchFamily="66" charset="0"/>
              </a:rPr>
              <a:t>life</a:t>
            </a:r>
            <a:endParaRPr kumimoji="0" lang="en-US" altLang="ja-JP" sz="7200" dirty="0">
              <a:latin typeface="Comic Sans MS" pitchFamily="66" charset="0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5400" dirty="0" smtClean="0">
                <a:latin typeface="HGS創英角ﾎﾟｯﾌﾟ体" pitchFamily="50" charset="-128"/>
                <a:ea typeface="HGS創英角ﾎﾟｯﾌﾟ体" pitchFamily="50" charset="-128"/>
              </a:rPr>
              <a:t>番組</a:t>
            </a:r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 smtClean="0">
                <a:latin typeface="Comic Sans MS" pitchFamily="66" charset="0"/>
              </a:rPr>
              <a:t>show</a:t>
            </a:r>
            <a:endParaRPr kumimoji="0" lang="en-US" altLang="ja-JP" sz="5400" dirty="0">
              <a:latin typeface="Comic Sans MS" panose="030F0702030302020204" pitchFamily="66" charset="0"/>
              <a:ea typeface="HG創英角ﾎﾟｯﾌﾟ体" pitchFamily="49" charset="-128"/>
            </a:endParaRPr>
          </a:p>
          <a:p>
            <a:endParaRPr kumimoji="0" lang="en-US" altLang="ja-JP" sz="5400" b="1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pic>
        <p:nvPicPr>
          <p:cNvPr id="49154" name="Picture 2" descr="http://msp.c.yimg.jp/yjimage?q=LFZPlqYXyLFALvlZ_ud3jIRp8MNAts7rBC_j9giN4wqNCWlcie3IXMs5j9EILL0eeYJKdNAsAwUn6hC21iVsR1Y2rR71qiIewt05XS7a4GgR2Zfll5KuiNg4WThmVGmI&amp;sig=12rmp2ra1&amp;x=170&amp;y=1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257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30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5400" dirty="0">
                <a:latin typeface="HGS創英角ﾎﾟｯﾌﾟ体" pitchFamily="50" charset="-128"/>
                <a:ea typeface="HGS創英角ﾎﾟｯﾌﾟ体" pitchFamily="50" charset="-128"/>
              </a:rPr>
              <a:t>  </a:t>
            </a:r>
            <a:r>
              <a:rPr kumimoji="0" lang="ja-JP" altLang="en-US" sz="5400" dirty="0" smtClean="0">
                <a:latin typeface="HGS創英角ﾎﾟｯﾌﾟ体" pitchFamily="50" charset="-128"/>
                <a:ea typeface="HGS創英角ﾎﾟｯﾌﾟ体" pitchFamily="50" charset="-128"/>
              </a:rPr>
              <a:t>試して、やってみて   </a:t>
            </a:r>
            <a:endParaRPr kumimoji="0" lang="ja-JP" altLang="en-US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 smtClean="0">
                <a:latin typeface="Comic Sans MS" pitchFamily="66" charset="0"/>
              </a:rPr>
              <a:t> try</a:t>
            </a:r>
            <a:endParaRPr kumimoji="0" lang="ja-JP" altLang="en-US" sz="5400" b="1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40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14400" y="1383862"/>
            <a:ext cx="75438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5400" dirty="0">
                <a:latin typeface="HGS創英角ﾎﾟｯﾌﾟ体" pitchFamily="50" charset="-128"/>
                <a:ea typeface="HGS創英角ﾎﾟｯﾌﾟ体" pitchFamily="50" charset="-128"/>
              </a:rPr>
              <a:t>  </a:t>
            </a:r>
            <a:r>
              <a:rPr kumimoji="0" lang="ja-JP" altLang="en-US" sz="5400" dirty="0" smtClean="0">
                <a:latin typeface="HGS創英角ﾎﾟｯﾌﾟ体" pitchFamily="50" charset="-128"/>
                <a:ea typeface="HGS創英角ﾎﾟｯﾌﾟ体" pitchFamily="50" charset="-128"/>
              </a:rPr>
              <a:t>特別  </a:t>
            </a:r>
            <a:endParaRPr kumimoji="0" lang="ja-JP" altLang="en-US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 smtClean="0">
                <a:latin typeface="Comic Sans MS" pitchFamily="66" charset="0"/>
              </a:rPr>
              <a:t> special</a:t>
            </a:r>
            <a:endParaRPr kumimoji="0" lang="en-US" altLang="ja-JP" sz="5400" b="1" dirty="0">
              <a:latin typeface="Comic Sans MS" pitchFamily="66" charset="0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  <p:pic>
        <p:nvPicPr>
          <p:cNvPr id="45058" name="Picture 2" descr="http://r01.isearch.c.yimg.jp/image?id=536c9cea883364be3ce0197a6360d4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183392"/>
            <a:ext cx="1819275" cy="136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1 – 50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ja-JP" altLang="en-US" sz="5400" dirty="0"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kumimoji="0" lang="ja-JP" altLang="en-US" sz="5400" dirty="0" smtClean="0">
                <a:latin typeface="Comic Sans MS" pitchFamily="66" charset="0"/>
                <a:ea typeface="HGS創英角ﾎﾟｯﾌﾟ体" pitchFamily="50" charset="-128"/>
              </a:rPr>
              <a:t>大晦日</a:t>
            </a:r>
            <a:endParaRPr kumimoji="0" lang="en-US" altLang="ja-JP" sz="44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 smtClean="0">
                <a:latin typeface="Comic Sans MS" pitchFamily="66" charset="0"/>
              </a:rPr>
              <a:t>New Year’s Eve</a:t>
            </a:r>
            <a:endParaRPr kumimoji="0" lang="en-US" altLang="ja-JP" sz="54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10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6000" dirty="0">
                <a:latin typeface="HGS創英角ﾎﾟｯﾌﾟ体" pitchFamily="50" charset="-128"/>
                <a:ea typeface="HGS創英角ﾎﾟｯﾌﾟ体" pitchFamily="50" charset="-128"/>
              </a:rPr>
              <a:t>  </a:t>
            </a:r>
            <a:r>
              <a:rPr kumimoji="0" lang="en-US" altLang="ja-JP" sz="6000" dirty="0" smtClean="0">
                <a:latin typeface="HGS創英角ﾎﾟｯﾌﾟ体" pitchFamily="50" charset="-128"/>
                <a:ea typeface="HGS創英角ﾎﾟｯﾌﾟ体" pitchFamily="50" charset="-128"/>
              </a:rPr>
              <a:t>r-</a:t>
            </a:r>
            <a:r>
              <a:rPr kumimoji="0" lang="en-US" altLang="ja-JP" sz="6000" dirty="0" err="1" smtClean="0">
                <a:latin typeface="HGS創英角ﾎﾟｯﾌﾟ体" pitchFamily="50" charset="-128"/>
                <a:ea typeface="HGS創英角ﾎﾟｯﾌﾟ体" pitchFamily="50" charset="-128"/>
              </a:rPr>
              <a:t>i</a:t>
            </a:r>
            <a:r>
              <a:rPr kumimoji="0" lang="en-US" altLang="ja-JP" sz="6000" dirty="0" smtClean="0">
                <a:latin typeface="HGS創英角ﾎﾟｯﾌﾟ体" pitchFamily="50" charset="-128"/>
                <a:ea typeface="HGS創英角ﾎﾟｯﾌﾟ体" pitchFamily="50" charset="-128"/>
              </a:rPr>
              <a:t>-s-h-n-e   </a:t>
            </a:r>
            <a:endParaRPr kumimoji="0" lang="en-US" altLang="ja-JP" sz="60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5400" b="1" dirty="0">
                <a:latin typeface="Comic Sans MS" pitchFamily="66" charset="0"/>
              </a:rPr>
              <a:t>  </a:t>
            </a:r>
            <a:r>
              <a:rPr kumimoji="0" lang="en-US" altLang="ja-JP" sz="5400" b="1" dirty="0" smtClean="0">
                <a:latin typeface="Comic Sans MS" pitchFamily="66" charset="0"/>
              </a:rPr>
              <a:t>shrine</a:t>
            </a:r>
            <a:r>
              <a:rPr kumimoji="0" lang="ja-JP" altLang="en-US" sz="5400" b="1" dirty="0">
                <a:latin typeface="Comic Sans MS" pitchFamily="66" charset="0"/>
              </a:rPr>
              <a:t>（神社）</a:t>
            </a:r>
            <a:r>
              <a:rPr kumimoji="0" lang="en-US" altLang="ja-JP" sz="5400" b="1" dirty="0" smtClean="0">
                <a:latin typeface="Comic Sans MS" pitchFamily="66" charset="0"/>
              </a:rPr>
              <a:t>  </a:t>
            </a:r>
            <a:endParaRPr kumimoji="0" lang="en-US" altLang="ja-JP" sz="6600" b="1" dirty="0">
              <a:latin typeface="Comic Sans MS" pitchFamily="66" charset="0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Comic Sans MS" pitchFamily="66" charset="0"/>
                <a:ea typeface="ＭＳ Ｐゴシック" charset="-128"/>
              </a:rPr>
              <a:t>Topic 2 – 20 Points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kumimoji="0" lang="ja-JP" altLang="ja-JP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QUESTION:</a:t>
            </a:r>
            <a:endParaRPr kumimoji="0"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kumimoji="0" lang="en-US" altLang="ja-JP" sz="6000" dirty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0" lang="en-US" altLang="ja-JP" sz="6000" dirty="0" smtClean="0">
                <a:latin typeface="HGS創英角ﾎﾟｯﾌﾟ体" pitchFamily="50" charset="-128"/>
                <a:ea typeface="HGS創英角ﾎﾟｯﾌﾟ体" pitchFamily="50" charset="-128"/>
              </a:rPr>
              <a:t>e-d-t-</a:t>
            </a:r>
            <a:r>
              <a:rPr kumimoji="0" lang="en-US" altLang="ja-JP" sz="6000" dirty="0" err="1" smtClean="0">
                <a:latin typeface="HGS創英角ﾎﾟｯﾌﾟ体" pitchFamily="50" charset="-128"/>
                <a:ea typeface="HGS創英角ﾎﾟｯﾌﾟ体" pitchFamily="50" charset="-128"/>
              </a:rPr>
              <a:t>i</a:t>
            </a:r>
            <a:r>
              <a:rPr kumimoji="0" lang="en-US" altLang="ja-JP" sz="6000" dirty="0" smtClean="0">
                <a:latin typeface="HGS創英角ﾎﾟｯﾌﾟ体" pitchFamily="50" charset="-128"/>
                <a:ea typeface="HGS創英角ﾎﾟｯﾌﾟ体" pitchFamily="50" charset="-128"/>
              </a:rPr>
              <a:t>-s-</a:t>
            </a:r>
            <a:r>
              <a:rPr kumimoji="0" lang="en-US" altLang="ja-JP" sz="6000" dirty="0" err="1" smtClean="0">
                <a:latin typeface="HGS創英角ﾎﾟｯﾌﾟ体" pitchFamily="50" charset="-128"/>
                <a:ea typeface="HGS創英角ﾎﾟｯﾌﾟ体" pitchFamily="50" charset="-128"/>
              </a:rPr>
              <a:t>i</a:t>
            </a:r>
            <a:r>
              <a:rPr kumimoji="0" lang="en-US" altLang="ja-JP" sz="6000" dirty="0" smtClean="0">
                <a:latin typeface="HGS創英角ﾎﾟｯﾌﾟ体" pitchFamily="50" charset="-128"/>
                <a:ea typeface="HGS創英角ﾎﾟｯﾌﾟ体" pitchFamily="50" charset="-128"/>
              </a:rPr>
              <a:t>-v     </a:t>
            </a:r>
            <a:endParaRPr kumimoji="0" lang="en-US" altLang="ja-JP" sz="6000" dirty="0">
              <a:latin typeface="Comic Sans MS" pitchFamily="66" charset="0"/>
              <a:ea typeface="HGS創英角ﾎﾟｯﾌﾟ体" pitchFamily="50" charset="-128"/>
            </a:endParaRPr>
          </a:p>
          <a:p>
            <a:endParaRPr kumimoji="0" lang="en-US" altLang="ja-JP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kumimoji="0" lang="en-US" altLang="ja-JP" sz="2800" b="1" dirty="0">
                <a:solidFill>
                  <a:srgbClr val="FF0000"/>
                </a:solidFill>
                <a:latin typeface="Times New Roman" pitchFamily="18" charset="0"/>
              </a:rPr>
              <a:t>ANSWER:</a:t>
            </a:r>
          </a:p>
          <a:p>
            <a:r>
              <a:rPr kumimoji="0" lang="en-US" altLang="ja-JP" sz="6000" b="1" dirty="0">
                <a:latin typeface="Comic Sans MS" pitchFamily="66" charset="0"/>
              </a:rPr>
              <a:t> </a:t>
            </a:r>
            <a:r>
              <a:rPr kumimoji="0" lang="en-US" altLang="ja-JP" sz="6000" b="1" dirty="0" smtClean="0">
                <a:latin typeface="Comic Sans MS" pitchFamily="66" charset="0"/>
              </a:rPr>
              <a:t>visited </a:t>
            </a:r>
            <a:r>
              <a:rPr kumimoji="0" lang="en-US" altLang="ja-JP" sz="6000" dirty="0" smtClean="0">
                <a:latin typeface="Comic Sans MS" pitchFamily="66" charset="0"/>
              </a:rPr>
              <a:t>( </a:t>
            </a:r>
            <a:r>
              <a:rPr kumimoji="0" lang="ja-JP" altLang="en-US" sz="6000" dirty="0" smtClean="0">
                <a:latin typeface="Comic Sans MS" pitchFamily="66" charset="0"/>
              </a:rPr>
              <a:t>訪れました</a:t>
            </a:r>
            <a:r>
              <a:rPr kumimoji="0" lang="en-US" altLang="ja-JP" sz="6000" dirty="0" smtClean="0">
                <a:latin typeface="Comic Sans MS" pitchFamily="66" charset="0"/>
              </a:rPr>
              <a:t>)</a:t>
            </a:r>
            <a:r>
              <a:rPr kumimoji="0" lang="en-US" altLang="ja-JP" sz="6000" b="1" dirty="0" smtClean="0">
                <a:latin typeface="Comic Sans MS" pitchFamily="66" charset="0"/>
              </a:rPr>
              <a:t>       </a:t>
            </a:r>
            <a:endParaRPr kumimoji="0" lang="en-US" altLang="ja-JP" sz="6000" b="1" dirty="0">
              <a:latin typeface="Comic Sans MS" pitchFamily="66" charset="0"/>
            </a:endParaRPr>
          </a:p>
          <a:p>
            <a:endParaRPr kumimoji="0" lang="en-US" altLang="ja-JP" sz="5400" dirty="0">
              <a:latin typeface="Times New Roman" pitchFamily="18" charset="0"/>
            </a:endParaRPr>
          </a:p>
        </p:txBody>
      </p:sp>
      <p:sp>
        <p:nvSpPr>
          <p:cNvPr id="2" name="左右矢印 1"/>
          <p:cNvSpPr/>
          <p:nvPr/>
        </p:nvSpPr>
        <p:spPr bwMode="auto">
          <a:xfrm>
            <a:off x="6172200" y="5534891"/>
            <a:ext cx="1676400" cy="9144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eater design template">
  <a:themeElements>
    <a:clrScheme name="Office Theme 2">
      <a:dk1>
        <a:srgbClr val="000000"/>
      </a:dk1>
      <a:lt1>
        <a:srgbClr val="FFFFFF"/>
      </a:lt1>
      <a:dk2>
        <a:srgbClr val="003399"/>
      </a:dk2>
      <a:lt2>
        <a:srgbClr val="5A92D2"/>
      </a:lt2>
      <a:accent1>
        <a:srgbClr val="CCECFF"/>
      </a:accent1>
      <a:accent2>
        <a:srgbClr val="CC99FF"/>
      </a:accent2>
      <a:accent3>
        <a:srgbClr val="FFFFFF"/>
      </a:accent3>
      <a:accent4>
        <a:srgbClr val="000000"/>
      </a:accent4>
      <a:accent5>
        <a:srgbClr val="E2F4FF"/>
      </a:accent5>
      <a:accent6>
        <a:srgbClr val="B98AE7"/>
      </a:accent6>
      <a:hlink>
        <a:srgbClr val="FFFFFF"/>
      </a:hlink>
      <a:folHlink>
        <a:srgbClr val="99CC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1525</TotalTime>
  <Words>566</Words>
  <Application>Microsoft Office PowerPoint</Application>
  <PresentationFormat>画面に合わせる (4:3)</PresentationFormat>
  <Paragraphs>215</Paragraphs>
  <Slides>27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7" baseType="lpstr">
      <vt:lpstr>HGP創英角ﾎﾟｯﾌﾟ体</vt:lpstr>
      <vt:lpstr>HGS創英角ﾎﾟｯﾌﾟ体</vt:lpstr>
      <vt:lpstr>HG丸ｺﾞｼｯｸM-PRO</vt:lpstr>
      <vt:lpstr>HG創英角ﾎﾟｯﾌﾟ体</vt:lpstr>
      <vt:lpstr>ＭＳ Ｐゴシック</vt:lpstr>
      <vt:lpstr>Arial</vt:lpstr>
      <vt:lpstr>Calibri</vt:lpstr>
      <vt:lpstr>Comic Sans MS</vt:lpstr>
      <vt:lpstr>Times New Roman</vt:lpstr>
      <vt:lpstr>Theater design template</vt:lpstr>
      <vt:lpstr>PowerPoint プレゼンテーション</vt:lpstr>
      <vt:lpstr>PowerPoint プレゼンテーション</vt:lpstr>
      <vt:lpstr>Topic 1 – 10 Points</vt:lpstr>
      <vt:lpstr>Topic 1 – 20 Points</vt:lpstr>
      <vt:lpstr>Topic 1 – 30 Points</vt:lpstr>
      <vt:lpstr>Topic 1 – 40 Points</vt:lpstr>
      <vt:lpstr>Topic 1 – 50 Points</vt:lpstr>
      <vt:lpstr>Topic 2 – 10 Points</vt:lpstr>
      <vt:lpstr>Topic 2 – 20 Points</vt:lpstr>
      <vt:lpstr>Topic 2 – 30 Points</vt:lpstr>
      <vt:lpstr>Topic 2 – 40 Points</vt:lpstr>
      <vt:lpstr>Topic 2 – 50 Points</vt:lpstr>
      <vt:lpstr>Topic 3 – 10 Points</vt:lpstr>
      <vt:lpstr>Topic 3 – 20 Points</vt:lpstr>
      <vt:lpstr>Topic 3 – 30 Points</vt:lpstr>
      <vt:lpstr>Topic 3 – 40 Points</vt:lpstr>
      <vt:lpstr>Topic 3 – 50 Points</vt:lpstr>
      <vt:lpstr>Topic 4 – 10 Points</vt:lpstr>
      <vt:lpstr>Topic 4 – 20 Points</vt:lpstr>
      <vt:lpstr>Topic 4 – 30 Points</vt:lpstr>
      <vt:lpstr>Topic 4 – 40 Points</vt:lpstr>
      <vt:lpstr>Topic 4 – 50 Points</vt:lpstr>
      <vt:lpstr>Topic 5 – 10 Points</vt:lpstr>
      <vt:lpstr>Topic 5 – 20 Points</vt:lpstr>
      <vt:lpstr>Topic 5 – 30 Points</vt:lpstr>
      <vt:lpstr>Topic 5 – 40 Points</vt:lpstr>
      <vt:lpstr>Topic 5 – 50 Points</vt:lpstr>
    </vt:vector>
  </TitlesOfParts>
  <Company>Educational Technology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 Technology</cp:keywords>
  <dc:description>www.edtechnetwork.com</dc:description>
  <cp:lastModifiedBy>Wilkins John</cp:lastModifiedBy>
  <cp:revision>96</cp:revision>
  <dcterms:created xsi:type="dcterms:W3CDTF">2009-08-07T10:43:48Z</dcterms:created>
  <dcterms:modified xsi:type="dcterms:W3CDTF">2021-03-22T23:51:22Z</dcterms:modified>
  <cp:category>Jeopardy Template</cp:category>
</cp:coreProperties>
</file>