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5" r:id="rId26"/>
    <p:sldId id="286" r:id="rId27"/>
    <p:sldId id="287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99" r:id="rId38"/>
    <p:sldId id="300" r:id="rId3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43" autoAdjust="0"/>
    <p:restoredTop sz="94660"/>
  </p:normalViewPr>
  <p:slideViewPr>
    <p:cSldViewPr>
      <p:cViewPr varScale="1">
        <p:scale>
          <a:sx n="70" d="100"/>
          <a:sy n="70" d="100"/>
        </p:scale>
        <p:origin x="-82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7CB9AAF-E93A-49F8-BBF3-7FBFE507EC2F}" type="datetimeFigureOut">
              <a:rPr kumimoji="1" lang="ja-JP" altLang="en-US" smtClean="0"/>
              <a:pPr/>
              <a:t>2016/7/17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2016/7/17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2016/7/17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C77FF54-C111-49E9-9084-4E32FE9EE20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2016/7/17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コンテンツ プレースホル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7" name="正方形/長方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2016/7/17</a:t>
            </a:fld>
            <a:endParaRPr kumimoji="1" lang="ja-JP" altLang="en-US"/>
          </a:p>
        </p:txBody>
      </p:sp>
      <p:sp>
        <p:nvSpPr>
          <p:cNvPr id="13" name="スライド番号プレースホル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8" name="日付プレースホル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7CB9AAF-E93A-49F8-BBF3-7FBFE507EC2F}" type="datetimeFigureOut">
              <a:rPr kumimoji="1" lang="ja-JP" altLang="en-US" smtClean="0"/>
              <a:pPr/>
              <a:t>2016/7/17</a:t>
            </a:fld>
            <a:endParaRPr kumimoji="1" lang="ja-JP" altLang="en-US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77FF54-C111-49E9-9084-4E32FE9EE20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2" name="フッター プレースホル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1" name="コンテンツ プレースホル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7CB9AAF-E93A-49F8-BBF3-7FBFE507EC2F}" type="datetimeFigureOut">
              <a:rPr kumimoji="1" lang="ja-JP" altLang="en-US" smtClean="0"/>
              <a:pPr/>
              <a:t>2016/7/17</a:t>
            </a:fld>
            <a:endParaRPr kumimoji="1" lang="ja-JP" altLang="en-US"/>
          </a:p>
        </p:txBody>
      </p:sp>
      <p:sp>
        <p:nvSpPr>
          <p:cNvPr id="12" name="スライド番号プレースホル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C77FF54-C111-49E9-9084-4E32FE9EE20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1" lang="ja-JP" altLang="en-US"/>
          </a:p>
        </p:txBody>
      </p:sp>
      <p:sp>
        <p:nvSpPr>
          <p:cNvPr id="16" name="テキスト プレースホル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5" name="テキスト プレースホル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2016/7/17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2016/7/17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9AAF-E93A-49F8-BBF3-7FBFE507EC2F}" type="datetimeFigureOut">
              <a:rPr kumimoji="1" lang="ja-JP" altLang="en-US" smtClean="0"/>
              <a:pPr/>
              <a:t>2016/7/17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9" name="コンテンツ プレースホル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8" name="正方形/長方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1" name="正方形/長方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7CB9AAF-E93A-49F8-BBF3-7FBFE507EC2F}" type="datetimeFigureOut">
              <a:rPr kumimoji="1" lang="ja-JP" altLang="en-US" smtClean="0"/>
              <a:pPr/>
              <a:t>2016/7/17</a:t>
            </a:fld>
            <a:endParaRPr kumimoji="1" lang="ja-JP" altLang="en-US"/>
          </a:p>
        </p:txBody>
      </p:sp>
      <p:sp>
        <p:nvSpPr>
          <p:cNvPr id="13" name="スライド番号プレースホル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C77FF54-C111-49E9-9084-4E32FE9EE20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4" name="フッター プレースホル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7CB9AAF-E93A-49F8-BBF3-7FBFE507EC2F}" type="datetimeFigureOut">
              <a:rPr kumimoji="1" lang="ja-JP" altLang="en-US" smtClean="0"/>
              <a:pPr/>
              <a:t>2016/7/17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C77FF54-C111-49E9-9084-4E32FE9EE20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13" Type="http://schemas.openxmlformats.org/officeDocument/2006/relationships/slide" Target="slide32.xml"/><Relationship Id="rId18" Type="http://schemas.openxmlformats.org/officeDocument/2006/relationships/slide" Target="slide7.xml"/><Relationship Id="rId26" Type="http://schemas.openxmlformats.org/officeDocument/2006/relationships/slide" Target="slide9.xml"/><Relationship Id="rId3" Type="http://schemas.openxmlformats.org/officeDocument/2006/relationships/slide" Target="slide12.xml"/><Relationship Id="rId21" Type="http://schemas.openxmlformats.org/officeDocument/2006/relationships/slide" Target="slide34.xml"/><Relationship Id="rId34" Type="http://schemas.openxmlformats.org/officeDocument/2006/relationships/slide" Target="slide11.xml"/><Relationship Id="rId7" Type="http://schemas.openxmlformats.org/officeDocument/2006/relationships/slide" Target="slide13.xml"/><Relationship Id="rId12" Type="http://schemas.openxmlformats.org/officeDocument/2006/relationships/slide" Target="slide23.xml"/><Relationship Id="rId17" Type="http://schemas.openxmlformats.org/officeDocument/2006/relationships/slide" Target="slide33.xml"/><Relationship Id="rId25" Type="http://schemas.openxmlformats.org/officeDocument/2006/relationships/slide" Target="slide35.xml"/><Relationship Id="rId33" Type="http://schemas.openxmlformats.org/officeDocument/2006/relationships/slide" Target="slide37.xml"/><Relationship Id="rId2" Type="http://schemas.openxmlformats.org/officeDocument/2006/relationships/slide" Target="slide3.xml"/><Relationship Id="rId16" Type="http://schemas.openxmlformats.org/officeDocument/2006/relationships/slide" Target="slide24.xml"/><Relationship Id="rId20" Type="http://schemas.openxmlformats.org/officeDocument/2006/relationships/slide" Target="slide25.xml"/><Relationship Id="rId29" Type="http://schemas.openxmlformats.org/officeDocument/2006/relationships/slide" Target="slide3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4.xml"/><Relationship Id="rId11" Type="http://schemas.openxmlformats.org/officeDocument/2006/relationships/slide" Target="slide14.xml"/><Relationship Id="rId24" Type="http://schemas.openxmlformats.org/officeDocument/2006/relationships/slide" Target="slide26.xml"/><Relationship Id="rId32" Type="http://schemas.openxmlformats.org/officeDocument/2006/relationships/slide" Target="slide28.xml"/><Relationship Id="rId37" Type="http://schemas.openxmlformats.org/officeDocument/2006/relationships/slide" Target="slide38.xml"/><Relationship Id="rId5" Type="http://schemas.openxmlformats.org/officeDocument/2006/relationships/slide" Target="slide30.xml"/><Relationship Id="rId15" Type="http://schemas.openxmlformats.org/officeDocument/2006/relationships/slide" Target="slide15.xml"/><Relationship Id="rId23" Type="http://schemas.openxmlformats.org/officeDocument/2006/relationships/slide" Target="slide17.xml"/><Relationship Id="rId28" Type="http://schemas.openxmlformats.org/officeDocument/2006/relationships/slide" Target="slide27.xml"/><Relationship Id="rId36" Type="http://schemas.openxmlformats.org/officeDocument/2006/relationships/slide" Target="slide29.xml"/><Relationship Id="rId10" Type="http://schemas.openxmlformats.org/officeDocument/2006/relationships/slide" Target="slide5.xml"/><Relationship Id="rId19" Type="http://schemas.openxmlformats.org/officeDocument/2006/relationships/slide" Target="slide16.xml"/><Relationship Id="rId31" Type="http://schemas.openxmlformats.org/officeDocument/2006/relationships/slide" Target="slide19.xml"/><Relationship Id="rId4" Type="http://schemas.openxmlformats.org/officeDocument/2006/relationships/slide" Target="slide21.xml"/><Relationship Id="rId9" Type="http://schemas.openxmlformats.org/officeDocument/2006/relationships/slide" Target="slide31.xml"/><Relationship Id="rId14" Type="http://schemas.openxmlformats.org/officeDocument/2006/relationships/slide" Target="slide6.xml"/><Relationship Id="rId22" Type="http://schemas.openxmlformats.org/officeDocument/2006/relationships/slide" Target="slide8.xml"/><Relationship Id="rId27" Type="http://schemas.openxmlformats.org/officeDocument/2006/relationships/slide" Target="slide18.xml"/><Relationship Id="rId30" Type="http://schemas.openxmlformats.org/officeDocument/2006/relationships/slide" Target="slide10.xml"/><Relationship Id="rId35" Type="http://schemas.openxmlformats.org/officeDocument/2006/relationships/slide" Target="slide2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kumimoji="1" lang="en-US" altLang="ja-JP" sz="9600" dirty="0" smtClean="0"/>
              <a:t>Jeopardy</a:t>
            </a:r>
            <a:endParaRPr kumimoji="1" lang="ja-JP" altLang="en-US" sz="9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Unit1~Unit3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615617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Unit3-2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875966" y="1556792"/>
            <a:ext cx="4972836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write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276490" y="4409817"/>
            <a:ext cx="224612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書く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651621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Unit3-3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657958" y="1556792"/>
            <a:ext cx="5408853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about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730395" y="4409817"/>
            <a:ext cx="533832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～について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615617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Unit1-1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32139" y="4365104"/>
            <a:ext cx="8116325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morning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842263" y="1988840"/>
            <a:ext cx="1665841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朝</a:t>
            </a:r>
            <a:endParaRPr lang="ja-JP" altLang="en-US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615617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Unit1-2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652724" y="4365104"/>
            <a:ext cx="4075155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club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01675" y="1988840"/>
            <a:ext cx="3147016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部活</a:t>
            </a:r>
            <a:endParaRPr lang="ja-JP" altLang="en-US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44016" y="72008"/>
            <a:ext cx="594015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Unit1-3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48596" y="4365104"/>
            <a:ext cx="8483413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everyone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620500" y="1988840"/>
            <a:ext cx="6109366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みなさん</a:t>
            </a:r>
            <a:endParaRPr lang="ja-JP" altLang="en-US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615617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Unit2-1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479601" y="4365104"/>
            <a:ext cx="4421403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your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620500" y="1988840"/>
            <a:ext cx="6109366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あなたの</a:t>
            </a:r>
            <a:endParaRPr lang="ja-JP" altLang="en-US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608416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Unit2-2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444241" y="4293096"/>
            <a:ext cx="4442243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park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01675" y="1988840"/>
            <a:ext cx="3147016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公園</a:t>
            </a:r>
            <a:endParaRPr lang="ja-JP" altLang="en-US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72008"/>
            <a:ext cx="651621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Unit2-3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175560" y="4365104"/>
            <a:ext cx="7029488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teacher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01675" y="1988840"/>
            <a:ext cx="3147016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先生</a:t>
            </a:r>
            <a:endParaRPr lang="ja-JP" altLang="en-US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594015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Unit3-1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219114" y="4365104"/>
            <a:ext cx="4942379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math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01675" y="1988840"/>
            <a:ext cx="3147016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数学</a:t>
            </a:r>
            <a:endParaRPr lang="ja-JP" altLang="en-US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615617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Unit3-2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92536" y="4293096"/>
            <a:ext cx="7545655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practice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620501" y="1988840"/>
            <a:ext cx="6109366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練習する</a:t>
            </a:r>
            <a:endParaRPr lang="ja-JP" altLang="en-US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-27384"/>
            <a:ext cx="3995936" cy="850776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</a:rPr>
              <a:t>Jeopardy</a:t>
            </a:r>
            <a:endParaRPr kumimoji="1" lang="ja-JP" altLang="en-US" sz="6000" dirty="0">
              <a:solidFill>
                <a:srgbClr val="FF0000"/>
              </a:solidFill>
            </a:endParaRP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sz="quarter" idx="1"/>
          </p:nvPr>
        </p:nvGraphicFramePr>
        <p:xfrm>
          <a:off x="179514" y="614888"/>
          <a:ext cx="8784975" cy="6126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6995"/>
                <a:gridCol w="1756995"/>
                <a:gridCol w="1756995"/>
                <a:gridCol w="1756995"/>
                <a:gridCol w="1756995"/>
              </a:tblGrid>
              <a:tr h="890625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English</a:t>
                      </a:r>
                    </a:p>
                    <a:p>
                      <a:pPr algn="ctr"/>
                      <a:r>
                        <a:rPr kumimoji="1" lang="ja-JP" altLang="en-US" dirty="0" smtClean="0"/>
                        <a:t>↓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dirty="0" smtClean="0"/>
                        <a:t>Japanese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Japanese</a:t>
                      </a:r>
                    </a:p>
                    <a:p>
                      <a:pPr algn="ctr"/>
                      <a:r>
                        <a:rPr kumimoji="1" lang="ja-JP" altLang="en-US" dirty="0" smtClean="0"/>
                        <a:t>↓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dirty="0" smtClean="0"/>
                        <a:t>English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Yes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No</a:t>
                      </a:r>
                    </a:p>
                    <a:p>
                      <a:pPr algn="ctr"/>
                      <a:r>
                        <a:rPr kumimoji="1" lang="en-US" altLang="ja-JP" dirty="0" smtClean="0"/>
                        <a:t>Questions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Contents</a:t>
                      </a:r>
                      <a:endParaRPr kumimoji="1" lang="ja-JP" altLang="en-US" dirty="0"/>
                    </a:p>
                  </a:txBody>
                  <a:tcPr anchor="ctr"/>
                </a:tc>
              </a:tr>
              <a:tr h="5540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Unit1-1</a:t>
                      </a:r>
                      <a:endParaRPr kumimoji="1" lang="en-US" altLang="ja-JP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2" action="ppaction://hlinksldjump"/>
                        </a:rPr>
                        <a:t>Jeopardy Unit1-1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3" action="ppaction://hlinksldjump"/>
                        </a:rPr>
                        <a:t>Jeopardy Unit1-1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4" action="ppaction://hlinksldjump"/>
                        </a:rPr>
                        <a:t>Jeopardy Unit1-1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5" action="ppaction://hlinksldjump"/>
                        </a:rPr>
                        <a:t>Jeopardy Unit1-1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5540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Unit1-2</a:t>
                      </a:r>
                      <a:endParaRPr kumimoji="1" lang="en-US" altLang="ja-JP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6" action="ppaction://hlinksldjump"/>
                        </a:rPr>
                        <a:t>Jeopardy Unit1-2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7" action="ppaction://hlinksldjump"/>
                        </a:rPr>
                        <a:t>Jeopardy Unit1-2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8" action="ppaction://hlinksldjump"/>
                        </a:rPr>
                        <a:t>Jeopardy Unit1-2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9" action="ppaction://hlinksldjump"/>
                        </a:rPr>
                        <a:t>Jeopardy Unit1-2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noFill/>
                  </a:tcPr>
                </a:tc>
              </a:tr>
              <a:tr h="5540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Unit1-3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10" action="ppaction://hlinksldjump"/>
                        </a:rPr>
                        <a:t>Jeopardy Unit1-3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11" action="ppaction://hlinksldjump"/>
                        </a:rPr>
                        <a:t>Jeopardy Unit1-3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12" action="ppaction://hlinksldjump"/>
                        </a:rPr>
                        <a:t>Jeopardy Unit1-3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13" action="ppaction://hlinksldjump"/>
                        </a:rPr>
                        <a:t>Jeopardy Unit1-3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5540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Unit2-1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14" action="ppaction://hlinksldjump"/>
                        </a:rPr>
                        <a:t>Jeopardy Unit2-1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15" action="ppaction://hlinksldjump"/>
                        </a:rPr>
                        <a:t>Jeopardy Unit2-1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16" action="ppaction://hlinksldjump"/>
                        </a:rPr>
                        <a:t>Jeopardy Unit2-1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17" action="ppaction://hlinksldjump"/>
                        </a:rPr>
                        <a:t>Jeopardy Unit2-1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5540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Unit2-2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18" action="ppaction://hlinksldjump"/>
                        </a:rPr>
                        <a:t>Jeopardy Unit2-2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19" action="ppaction://hlinksldjump"/>
                        </a:rPr>
                        <a:t>Jeopardy Unit2-2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20" action="ppaction://hlinksldjump"/>
                        </a:rPr>
                        <a:t>Jeopardy Unit2-2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21" action="ppaction://hlinksldjump"/>
                        </a:rPr>
                        <a:t>Jeopardy Unit2-2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  <a:tr h="5540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Unit2-3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22" action="ppaction://hlinksldjump"/>
                        </a:rPr>
                        <a:t>Jeopardy Unit2-3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23" action="ppaction://hlinksldjump"/>
                        </a:rPr>
                        <a:t>Jeopardy Unit2-3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24" action="ppaction://hlinksldjump"/>
                        </a:rPr>
                        <a:t>Jeopardy Unit2-3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25" action="ppaction://hlinksldjump"/>
                        </a:rPr>
                        <a:t>Jeopardy Unit2-3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5540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Unit3-1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26" action="ppaction://hlinksldjump"/>
                        </a:rPr>
                        <a:t>Jeopardy Unit3-1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27" action="ppaction://hlinksldjump"/>
                        </a:rPr>
                        <a:t>Jeopardy Unit3-1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28" action="ppaction://hlinksldjump"/>
                        </a:rPr>
                        <a:t>Jeopardy Unit3-1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29" action="ppaction://hlinksldjump"/>
                        </a:rPr>
                        <a:t>Jeopardy Unit3-1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  <a:tr h="5540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Uni-3-2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30" action="ppaction://hlinksldjump"/>
                        </a:rPr>
                        <a:t>Jeopardy Unit3-2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31" action="ppaction://hlinksldjump"/>
                        </a:rPr>
                        <a:t>Jeopardy Unit3-2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32" action="ppaction://hlinksldjump"/>
                        </a:rPr>
                        <a:t>Jeopardy Unit3-2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33" action="ppaction://hlinksldjump"/>
                        </a:rPr>
                        <a:t>Jeopardy Unit3-2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  <a:tr h="554072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Unit3-3</a:t>
                      </a:r>
                      <a:endParaRPr kumimoji="1" lang="ja-JP" alt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34" action="ppaction://hlinksldjump"/>
                        </a:rPr>
                        <a:t>Jeopardy Unit3-3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35" action="ppaction://hlinksldjump"/>
                        </a:rPr>
                        <a:t>Jeopardy Unit3-3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36" action="ppaction://hlinksldjump"/>
                        </a:rPr>
                        <a:t>Jeopardy Unit3-3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rgbClr val="002060"/>
                          </a:solidFill>
                          <a:hlinkClick r:id="rId37" action="ppaction://hlinksldjump"/>
                        </a:rPr>
                        <a:t>Jeopardy Unit3-3</a:t>
                      </a:r>
                      <a:endParaRPr kumimoji="1" lang="ja-JP" altLang="en-US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608416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Unit3-3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57978" y="4365104"/>
            <a:ext cx="7864653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member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101675" y="1988840"/>
            <a:ext cx="3147016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一員</a:t>
            </a:r>
            <a:endParaRPr lang="ja-JP" altLang="en-US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6228184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Unit1-1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32088" y="1556792"/>
            <a:ext cx="826059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Are you a student?</a:t>
            </a:r>
            <a:endParaRPr lang="ja-JP" altLang="en-US" sz="6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723187" y="4409817"/>
            <a:ext cx="535274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Yes, I am.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44016" y="72008"/>
            <a:ext cx="615617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Unit1-2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40293" y="1556792"/>
            <a:ext cx="804419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Are you in the judo club?</a:t>
            </a:r>
            <a:endParaRPr lang="ja-JP" altLang="en-US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181373" y="3789040"/>
            <a:ext cx="6436377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Yes, I am. </a:t>
            </a:r>
          </a:p>
          <a:p>
            <a:pPr algn="ctr"/>
            <a:r>
              <a:rPr lang="en-US" altLang="ja-JP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No, I’m not.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44016" y="144016"/>
            <a:ext cx="6012160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Unit1-3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17369" y="1556792"/>
            <a:ext cx="8959504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Are you from </a:t>
            </a:r>
            <a:r>
              <a:rPr lang="en-US" altLang="ja-JP" sz="60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Miyako</a:t>
            </a:r>
            <a:r>
              <a:rPr lang="en-US" altLang="ja-JP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?</a:t>
            </a:r>
            <a:endParaRPr lang="ja-JP" altLang="en-US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181373" y="3789040"/>
            <a:ext cx="6436377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Yes, I am. </a:t>
            </a:r>
          </a:p>
          <a:p>
            <a:pPr algn="ctr"/>
            <a:r>
              <a:rPr lang="en-US" altLang="ja-JP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No, I’m not.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44016" y="144016"/>
            <a:ext cx="6012160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Unit2-1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28693" y="1556792"/>
            <a:ext cx="846738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9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Is this a pen?</a:t>
            </a:r>
            <a:endParaRPr lang="ja-JP" altLang="en-US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283164" y="3789040"/>
            <a:ext cx="6232796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Yes, it is. </a:t>
            </a:r>
          </a:p>
          <a:p>
            <a:pPr algn="ctr"/>
            <a:r>
              <a:rPr lang="en-US" altLang="ja-JP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No, it’s not.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6228184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Unit2-2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6635" y="1556792"/>
            <a:ext cx="853150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Is that Mt. Fuji?</a:t>
            </a:r>
            <a:endParaRPr lang="ja-JP" alt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283164" y="3789040"/>
            <a:ext cx="6232796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Yes, it is. </a:t>
            </a:r>
          </a:p>
          <a:p>
            <a:pPr algn="ctr"/>
            <a:r>
              <a:rPr lang="en-US" altLang="ja-JP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No, it’s not.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図 5" descr="Mt.Fuj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7229" y="1037022"/>
            <a:ext cx="8213243" cy="46242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44016" y="144016"/>
            <a:ext cx="608416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Unit2-3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11772" y="1196752"/>
            <a:ext cx="8752716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Is Mr</a:t>
            </a:r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. Nakamura</a:t>
            </a:r>
          </a:p>
          <a:p>
            <a:pPr algn="ctr"/>
            <a:r>
              <a:rPr lang="en-US" altLang="ja-JP" sz="72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 science teacher</a:t>
            </a:r>
            <a:r>
              <a:rPr lang="en-US" altLang="ja-JP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?</a:t>
            </a:r>
            <a:endParaRPr lang="ja-JP" altLang="en-US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025882" y="3898791"/>
            <a:ext cx="6747360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Yes, he is. </a:t>
            </a:r>
          </a:p>
          <a:p>
            <a:pPr algn="ctr"/>
            <a:r>
              <a:rPr lang="en-US" altLang="ja-JP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No, he’s not.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608416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Unit3-1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9156" y="1556792"/>
            <a:ext cx="908934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Do you like music?</a:t>
            </a:r>
            <a:endParaRPr lang="ja-JP" altLang="en-US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362514" y="3789040"/>
            <a:ext cx="6074099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Yes, I do. </a:t>
            </a:r>
          </a:p>
          <a:p>
            <a:pPr algn="ctr"/>
            <a:r>
              <a:rPr lang="en-US" altLang="ja-JP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No, I don’t.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615617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Unit3-2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55229" y="1556792"/>
            <a:ext cx="90172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Do you play the </a:t>
            </a:r>
            <a:r>
              <a:rPr lang="en-US" altLang="ja-JP" sz="5400" b="1" cap="none" spc="0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sanshin</a:t>
            </a:r>
            <a:r>
              <a:rPr lang="en-US" altLang="ja-JP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?</a:t>
            </a:r>
            <a:endParaRPr lang="ja-JP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362514" y="3789040"/>
            <a:ext cx="6074099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Yes, I do. </a:t>
            </a:r>
          </a:p>
          <a:p>
            <a:pPr algn="ctr"/>
            <a:r>
              <a:rPr lang="en-US" altLang="ja-JP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No, I don’t.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44016" y="144016"/>
            <a:ext cx="608416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Unit3-3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29114" y="1556792"/>
            <a:ext cx="93859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Do you know about baseball?</a:t>
            </a:r>
            <a:endParaRPr lang="ja-JP" altLang="en-US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362514" y="3789040"/>
            <a:ext cx="6074099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Yes, I do. </a:t>
            </a:r>
          </a:p>
          <a:p>
            <a:pPr algn="ctr"/>
            <a:r>
              <a:rPr lang="en-US" altLang="ja-JP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No, I don’t.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6372200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Unit1-1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875711" y="1556792"/>
            <a:ext cx="973343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I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245763" y="4409817"/>
            <a:ext cx="430758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わたしは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6228184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Unit1-1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08693" y="1556792"/>
            <a:ext cx="868378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6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ベイカー先生</a:t>
            </a:r>
            <a:r>
              <a:rPr lang="ja-JP" alt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の</a:t>
            </a:r>
            <a:r>
              <a:rPr lang="ja-JP" altLang="en-US" sz="6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名前</a:t>
            </a:r>
            <a:r>
              <a:rPr lang="ja-JP" alt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は？</a:t>
            </a:r>
            <a:endParaRPr lang="ja-JP" altLang="en-US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663346" y="4409817"/>
            <a:ext cx="347242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9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Ellen</a:t>
            </a:r>
            <a:endParaRPr lang="ja-JP" altLang="en-US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44016" y="144016"/>
            <a:ext cx="615617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Unit1-2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73475" y="1556792"/>
            <a:ext cx="9071714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115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咲の名字は？</a:t>
            </a:r>
            <a:endParaRPr lang="ja-JP" altLang="en-US" sz="115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281028" y="4409817"/>
            <a:ext cx="4237058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Ando</a:t>
            </a:r>
            <a:endParaRPr lang="ja-JP" altLang="en-US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44016" y="144016"/>
            <a:ext cx="615617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Unit1-3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35003" y="1556792"/>
            <a:ext cx="89947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lvl="1" algn="ctr"/>
            <a:r>
              <a:rPr lang="ja-JP" alt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ベイカー先生の出身地は？</a:t>
            </a:r>
            <a:endParaRPr lang="ja-JP" alt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445336" y="4409817"/>
            <a:ext cx="390844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Boston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6372200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Unit2-1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37833" y="1556792"/>
            <a:ext cx="724910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9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Thank you.</a:t>
            </a:r>
            <a:endParaRPr lang="ja-JP" altLang="en-US" sz="9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81059" y="3933056"/>
            <a:ext cx="892744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You’re welcome.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6228184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Unit2-2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17950" y="1556792"/>
            <a:ext cx="843051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デパートを</a:t>
            </a:r>
            <a:r>
              <a:rPr lang="ja-JP" altLang="en-US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英語で</a:t>
            </a:r>
            <a:endParaRPr lang="ja-JP" altLang="en-US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-238764" y="4077072"/>
            <a:ext cx="9593460" cy="13080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department store</a:t>
            </a:r>
            <a:endParaRPr lang="ja-JP" altLang="en-US" sz="7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608416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Unit2-3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80701" y="1556792"/>
            <a:ext cx="868378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6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アレックス</a:t>
            </a:r>
            <a:r>
              <a:rPr lang="ja-JP" alt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の</a:t>
            </a:r>
            <a:r>
              <a:rPr lang="ja-JP" altLang="en-US" sz="6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出身地</a:t>
            </a:r>
            <a:r>
              <a:rPr lang="ja-JP" alt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は？</a:t>
            </a:r>
            <a:endParaRPr lang="ja-JP" altLang="en-US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329922" y="4409817"/>
            <a:ext cx="4139275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Canada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44016" y="216024"/>
            <a:ext cx="608416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Unit3-1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73277" y="1556792"/>
            <a:ext cx="925125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ディーパ</a:t>
            </a:r>
            <a:r>
              <a:rPr lang="ja-JP" altLang="en-US" sz="88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は何歳？</a:t>
            </a:r>
            <a:endParaRPr lang="ja-JP" altLang="en-US" sz="8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779013" y="3284984"/>
            <a:ext cx="7241086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6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twelve</a:t>
            </a:r>
            <a:endParaRPr lang="ja-JP" altLang="en-US" sz="16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44016" y="216024"/>
            <a:ext cx="6228184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Unit3-2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-176830" y="1556792"/>
            <a:ext cx="946605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ディーパはピアノを弾きますか？</a:t>
            </a:r>
            <a:endParaRPr lang="ja-JP" altLang="en-US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558617" y="4409817"/>
            <a:ext cx="168187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44016" y="188640"/>
            <a:ext cx="6372200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Unit3-3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80701" y="1556792"/>
            <a:ext cx="868378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6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光太がするスポーツは？</a:t>
            </a:r>
            <a:endParaRPr lang="ja-JP" altLang="en-US" sz="6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871461" y="4409817"/>
            <a:ext cx="5056192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15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soccer</a:t>
            </a:r>
            <a:endParaRPr lang="ja-JP" altLang="en-US" sz="115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144016" y="72008"/>
            <a:ext cx="644420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Unit1-2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813721" y="1556792"/>
            <a:ext cx="3097323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yes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276493" y="4409817"/>
            <a:ext cx="224612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はい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630019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Unit1-3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784066" y="1556792"/>
            <a:ext cx="3156634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fan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761126" y="4409817"/>
            <a:ext cx="327685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ファン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6444208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Unit2-1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550829" y="1556792"/>
            <a:ext cx="3623108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this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245762" y="3933056"/>
            <a:ext cx="4307589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こちらは</a:t>
            </a:r>
            <a:endParaRPr lang="en-US" altLang="ja-JP" sz="8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ja-JP" altLang="en-US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これは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6228184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Unit2-2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988703" y="1556792"/>
            <a:ext cx="6747360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picture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276493" y="4077072"/>
            <a:ext cx="2246128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写真</a:t>
            </a:r>
            <a:endParaRPr lang="en-US" altLang="ja-JP" sz="8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ja-JP" altLang="en-US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絵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6156176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Unit2-3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648613" y="1556792"/>
            <a:ext cx="3427541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o</a:t>
            </a:r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ur	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245762" y="4409817"/>
            <a:ext cx="430759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私たちの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/>
          <p:cNvSpPr>
            <a:spLocks noGrp="1"/>
          </p:cNvSpPr>
          <p:nvPr>
            <p:ph type="title"/>
          </p:nvPr>
        </p:nvSpPr>
        <p:spPr>
          <a:xfrm>
            <a:off x="72008" y="144016"/>
            <a:ext cx="6300192" cy="908720"/>
          </a:xfrm>
        </p:spPr>
        <p:txBody>
          <a:bodyPr>
            <a:normAutofit fontScale="90000"/>
          </a:bodyPr>
          <a:lstStyle/>
          <a:p>
            <a:r>
              <a:rPr kumimoji="1" lang="en-US" altLang="ja-JP" sz="6000" dirty="0" smtClean="0">
                <a:solidFill>
                  <a:srgbClr val="FF0000"/>
                </a:solidFill>
                <a:hlinkClick r:id="rId2" action="ppaction://hlinksldjump"/>
              </a:rPr>
              <a:t>Jeopardy Unit3-1</a:t>
            </a:r>
            <a:endParaRPr kumimoji="1" lang="ja-JP" altLang="en-US" sz="6000" dirty="0">
              <a:solidFill>
                <a:srgbClr val="FF0000"/>
              </a:solidFill>
              <a:hlinkClick r:id="rId2" action="ppaction://hlinksldjump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973749" y="1556792"/>
            <a:ext cx="4777270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13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band</a:t>
            </a:r>
            <a:endParaRPr lang="ja-JP" altLang="en-US" sz="13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761127" y="4409817"/>
            <a:ext cx="327685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8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バンド</a:t>
            </a:r>
            <a:endParaRPr lang="ja-JP" altLang="en-US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デザート">
  <a:themeElements>
    <a:clrScheme name="デザート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デザート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デザート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182</TotalTime>
  <Words>409</Words>
  <Application>Microsoft Office PowerPoint</Application>
  <PresentationFormat>画面に合わせる (4:3)</PresentationFormat>
  <Paragraphs>177</Paragraphs>
  <Slides>38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38</vt:i4>
      </vt:variant>
    </vt:vector>
  </HeadingPairs>
  <TitlesOfParts>
    <vt:vector size="39" baseType="lpstr">
      <vt:lpstr>デザート</vt:lpstr>
      <vt:lpstr>Jeopardy</vt:lpstr>
      <vt:lpstr>Jeopardy</vt:lpstr>
      <vt:lpstr>Jeopardy Unit1-1</vt:lpstr>
      <vt:lpstr>Jeopardy Unit1-2</vt:lpstr>
      <vt:lpstr>Jeopardy Unit1-3</vt:lpstr>
      <vt:lpstr>Jeopardy Unit2-1</vt:lpstr>
      <vt:lpstr>Jeopardy Unit2-2</vt:lpstr>
      <vt:lpstr>Jeopardy Unit2-3</vt:lpstr>
      <vt:lpstr>Jeopardy Unit3-1</vt:lpstr>
      <vt:lpstr>Jeopardy Unit3-2</vt:lpstr>
      <vt:lpstr>Jeopardy Unit3-3</vt:lpstr>
      <vt:lpstr>Jeopardy Unit1-1</vt:lpstr>
      <vt:lpstr>Jeopardy Unit1-2</vt:lpstr>
      <vt:lpstr>Jeopardy Unit1-3</vt:lpstr>
      <vt:lpstr>Jeopardy Unit2-1</vt:lpstr>
      <vt:lpstr>Jeopardy Unit2-2</vt:lpstr>
      <vt:lpstr>Jeopardy Unit2-3</vt:lpstr>
      <vt:lpstr>Jeopardy Unit3-1</vt:lpstr>
      <vt:lpstr>Jeopardy Unit3-2</vt:lpstr>
      <vt:lpstr>Jeopardy Unit3-3</vt:lpstr>
      <vt:lpstr>Jeopardy Unit1-1</vt:lpstr>
      <vt:lpstr>Jeopardy Unit1-2</vt:lpstr>
      <vt:lpstr>Jeopardy Unit1-3</vt:lpstr>
      <vt:lpstr>Jeopardy Unit2-1</vt:lpstr>
      <vt:lpstr>Jeopardy Unit2-2</vt:lpstr>
      <vt:lpstr>Jeopardy Unit2-3</vt:lpstr>
      <vt:lpstr>Jeopardy Unit3-1</vt:lpstr>
      <vt:lpstr>Jeopardy Unit3-2</vt:lpstr>
      <vt:lpstr>Jeopardy Unit3-3</vt:lpstr>
      <vt:lpstr>Jeopardy Unit1-1</vt:lpstr>
      <vt:lpstr>Jeopardy Unit1-2</vt:lpstr>
      <vt:lpstr>Jeopardy Unit1-3</vt:lpstr>
      <vt:lpstr>Jeopardy Unit2-1</vt:lpstr>
      <vt:lpstr>Jeopardy Unit2-2</vt:lpstr>
      <vt:lpstr>Jeopardy Unit2-3</vt:lpstr>
      <vt:lpstr>Jeopardy Unit3-1</vt:lpstr>
      <vt:lpstr>Jeopardy Unit3-2</vt:lpstr>
      <vt:lpstr>Jeopardy Unit3-3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宮古島市教育委員会</dc:creator>
  <cp:lastModifiedBy>宮古島市教育委員会</cp:lastModifiedBy>
  <cp:revision>15</cp:revision>
  <dcterms:created xsi:type="dcterms:W3CDTF">2016-07-15T02:47:25Z</dcterms:created>
  <dcterms:modified xsi:type="dcterms:W3CDTF">2016-07-17T06:02:25Z</dcterms:modified>
</cp:coreProperties>
</file>