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5" r:id="rId26"/>
    <p:sldId id="286" r:id="rId27"/>
    <p:sldId id="287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3" autoAdjust="0"/>
    <p:restoredTop sz="94660"/>
  </p:normalViewPr>
  <p:slideViewPr>
    <p:cSldViewPr>
      <p:cViewPr varScale="1">
        <p:scale>
          <a:sx n="94" d="100"/>
          <a:sy n="9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32.xml"/><Relationship Id="rId18" Type="http://schemas.openxmlformats.org/officeDocument/2006/relationships/slide" Target="slide7.xml"/><Relationship Id="rId26" Type="http://schemas.openxmlformats.org/officeDocument/2006/relationships/slide" Target="slide9.xml"/><Relationship Id="rId3" Type="http://schemas.openxmlformats.org/officeDocument/2006/relationships/slide" Target="slide12.xml"/><Relationship Id="rId21" Type="http://schemas.openxmlformats.org/officeDocument/2006/relationships/slide" Target="slide34.xml"/><Relationship Id="rId34" Type="http://schemas.openxmlformats.org/officeDocument/2006/relationships/slide" Target="slide1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35.xml"/><Relationship Id="rId33" Type="http://schemas.openxmlformats.org/officeDocument/2006/relationships/slide" Target="slide37.xml"/><Relationship Id="rId2" Type="http://schemas.openxmlformats.org/officeDocument/2006/relationships/slide" Target="slide3.xml"/><Relationship Id="rId16" Type="http://schemas.openxmlformats.org/officeDocument/2006/relationships/slide" Target="slide24.xml"/><Relationship Id="rId20" Type="http://schemas.openxmlformats.org/officeDocument/2006/relationships/slide" Target="slide25.xml"/><Relationship Id="rId29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4.xml"/><Relationship Id="rId24" Type="http://schemas.openxmlformats.org/officeDocument/2006/relationships/slide" Target="slide26.xml"/><Relationship Id="rId32" Type="http://schemas.openxmlformats.org/officeDocument/2006/relationships/slide" Target="slide28.xml"/><Relationship Id="rId37" Type="http://schemas.openxmlformats.org/officeDocument/2006/relationships/slide" Target="slide38.xml"/><Relationship Id="rId5" Type="http://schemas.openxmlformats.org/officeDocument/2006/relationships/slide" Target="slide30.xml"/><Relationship Id="rId15" Type="http://schemas.openxmlformats.org/officeDocument/2006/relationships/slide" Target="slide15.xml"/><Relationship Id="rId23" Type="http://schemas.openxmlformats.org/officeDocument/2006/relationships/slide" Target="slide17.xml"/><Relationship Id="rId28" Type="http://schemas.openxmlformats.org/officeDocument/2006/relationships/slide" Target="slide27.xml"/><Relationship Id="rId36" Type="http://schemas.openxmlformats.org/officeDocument/2006/relationships/slide" Target="slide29.xml"/><Relationship Id="rId10" Type="http://schemas.openxmlformats.org/officeDocument/2006/relationships/slide" Target="slide5.xml"/><Relationship Id="rId19" Type="http://schemas.openxmlformats.org/officeDocument/2006/relationships/slide" Target="slide16.xml"/><Relationship Id="rId31" Type="http://schemas.openxmlformats.org/officeDocument/2006/relationships/slide" Target="slide19.xml"/><Relationship Id="rId4" Type="http://schemas.openxmlformats.org/officeDocument/2006/relationships/slide" Target="slide21.xml"/><Relationship Id="rId9" Type="http://schemas.openxmlformats.org/officeDocument/2006/relationships/slide" Target="slide31.xml"/><Relationship Id="rId14" Type="http://schemas.openxmlformats.org/officeDocument/2006/relationships/slide" Target="slide6.xml"/><Relationship Id="rId22" Type="http://schemas.openxmlformats.org/officeDocument/2006/relationships/slide" Target="slide8.xml"/><Relationship Id="rId27" Type="http://schemas.openxmlformats.org/officeDocument/2006/relationships/slide" Target="slide18.xml"/><Relationship Id="rId30" Type="http://schemas.openxmlformats.org/officeDocument/2006/relationships/slide" Target="slide10.xml"/><Relationship Id="rId35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9600" dirty="0" smtClean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Unit1~Unit3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6406" y="1556792"/>
            <a:ext cx="761195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practice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28313" y="4409817"/>
            <a:ext cx="41424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練習する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51621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06100" y="1556792"/>
            <a:ext cx="611257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little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96717" y="4409817"/>
            <a:ext cx="20056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少し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40837" y="4365104"/>
            <a:ext cx="309892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32285" y="1988840"/>
            <a:ext cx="548579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わたしを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97147" y="4365104"/>
            <a:ext cx="618631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please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3206" y="1988840"/>
            <a:ext cx="834395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お願いします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59401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3766" y="4365104"/>
            <a:ext cx="467307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from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41339" y="1988840"/>
            <a:ext cx="606768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～出身の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85587" y="4365104"/>
            <a:ext cx="400943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that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62589" y="1988840"/>
            <a:ext cx="302518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あれ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5466" y="4293096"/>
            <a:ext cx="697979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English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3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英語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72008"/>
            <a:ext cx="651621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26381" y="4365104"/>
            <a:ext cx="572785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friend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08563" y="1988840"/>
            <a:ext cx="43332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友だち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59401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47218" y="4365104"/>
            <a:ext cx="568617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music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4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音楽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25381" y="4293096"/>
            <a:ext cx="407996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sing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18082" y="1988840"/>
            <a:ext cx="271420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歌う</a:t>
            </a:r>
            <a:r>
              <a:rPr lang="en-US" altLang="ja-JP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3995936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</a:rPr>
              <a:t>Jeopardy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179514" y="614888"/>
          <a:ext cx="8784975" cy="5901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062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English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↓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Japanese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Japanese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↓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English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Yes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No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Questions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Contents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Unit1-1</a:t>
                      </a:r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" action="ppaction://hlinksldjump"/>
                        </a:rPr>
                        <a:t>Jeopardy Unit1-1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" action="ppaction://hlinksldjump"/>
                        </a:rPr>
                        <a:t>Jeopardy Unit1-1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4" action="ppaction://hlinksldjump"/>
                        </a:rPr>
                        <a:t>Jeopardy Unit1-1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5" action="ppaction://hlinksldjump"/>
                        </a:rPr>
                        <a:t>Jeopardy Unit1-1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Unit1-2</a:t>
                      </a:r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6" action="ppaction://hlinksldjump"/>
                        </a:rPr>
                        <a:t>Jeopardy Unit1-2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7" action="ppaction://hlinksldjump"/>
                        </a:rPr>
                        <a:t>Jeopardy Unit1-2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8" action="ppaction://hlinksldjump"/>
                        </a:rPr>
                        <a:t>Jeopardy Unit1-2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9" action="ppaction://hlinksldjump"/>
                        </a:rPr>
                        <a:t>Jeopardy Unit1-2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Unit1-3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0" action="ppaction://hlinksldjump"/>
                        </a:rPr>
                        <a:t>Jeopardy Unit1-3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1" action="ppaction://hlinksldjump"/>
                        </a:rPr>
                        <a:t>Jeopardy Unit1-3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2" action="ppaction://hlinksldjump"/>
                        </a:rPr>
                        <a:t>Jeopardy Unit1-3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3" action="ppaction://hlinksldjump"/>
                        </a:rPr>
                        <a:t>Jeopardy Unit1-3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Unit2-1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4" action="ppaction://hlinksldjump"/>
                        </a:rPr>
                        <a:t>Jeopardy Unit2-1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5" action="ppaction://hlinksldjump"/>
                        </a:rPr>
                        <a:t>Jeopardy Unit2-1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6" action="ppaction://hlinksldjump"/>
                        </a:rPr>
                        <a:t>Jeopardy Unit2-1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7" action="ppaction://hlinksldjump"/>
                        </a:rPr>
                        <a:t>Jeopardy Unit2-1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Unit2-2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8" action="ppaction://hlinksldjump"/>
                        </a:rPr>
                        <a:t>Jeopardy Unit2-2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9" action="ppaction://hlinksldjump"/>
                        </a:rPr>
                        <a:t>Jeopardy Unit2-2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0" action="ppaction://hlinksldjump"/>
                        </a:rPr>
                        <a:t>Jeopardy Unit2-2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1" action="ppaction://hlinksldjump"/>
                        </a:rPr>
                        <a:t>Jeopardy Unit2-2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Unit2-3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2" action="ppaction://hlinksldjump"/>
                        </a:rPr>
                        <a:t>Jeopardy Unit2-3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3" action="ppaction://hlinksldjump"/>
                        </a:rPr>
                        <a:t>Jeopardy Unit2-3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4" action="ppaction://hlinksldjump"/>
                        </a:rPr>
                        <a:t>Jeopardy Unit2-3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5" action="ppaction://hlinksldjump"/>
                        </a:rPr>
                        <a:t>Jeopardy Unit2-3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Unit3-1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6" action="ppaction://hlinksldjump"/>
                        </a:rPr>
                        <a:t>Jeopardy Unit3-1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7" action="ppaction://hlinksldjump"/>
                        </a:rPr>
                        <a:t>Jeopardy Unit3-1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8" action="ppaction://hlinksldjump"/>
                        </a:rPr>
                        <a:t>Jeopardy Unit3-1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9" action="ppaction://hlinksldjump"/>
                        </a:rPr>
                        <a:t>Jeopardy Unit3-1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Uni-3-2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0" action="ppaction://hlinksldjump"/>
                        </a:rPr>
                        <a:t>Jeopardy Unit3-2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1" action="ppaction://hlinksldjump"/>
                        </a:rPr>
                        <a:t>Jeopardy Unit3-2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2" action="ppaction://hlinksldjump"/>
                        </a:rPr>
                        <a:t>Jeopardy Unit3-2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3" action="ppaction://hlinksldjump"/>
                        </a:rPr>
                        <a:t>Jeopardy Unit3-2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Unit3-3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4" action="ppaction://hlinksldjump"/>
                        </a:rPr>
                        <a:t>Jeopardy Unit3-3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5" action="ppaction://hlinksldjump"/>
                        </a:rPr>
                        <a:t>Jeopardy Unit3-3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6" action="ppaction://hlinksldjump"/>
                        </a:rPr>
                        <a:t>Jeopardy Unit3-3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7" action="ppaction://hlinksldjump"/>
                        </a:rPr>
                        <a:t>Jeopardy Unit3-3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78202" y="4365104"/>
            <a:ext cx="482420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want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13951" y="1988840"/>
            <a:ext cx="712246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～が欲しい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0440" y="1556792"/>
            <a:ext cx="86038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a teacher?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27548" y="4409817"/>
            <a:ext cx="67440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I’m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1556792"/>
            <a:ext cx="89277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in the brass band?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81373" y="3789040"/>
            <a:ext cx="643637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am.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I’m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01216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79" y="1556792"/>
            <a:ext cx="9120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from New York?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81373" y="3789040"/>
            <a:ext cx="643637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am.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I’m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01216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42106" y="1556792"/>
            <a:ext cx="96577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this an eraser?</a:t>
            </a:r>
            <a:endParaRPr lang="ja-JP" altLang="en-US" sz="7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83164" y="3789040"/>
            <a:ext cx="623279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it is.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it’s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8109" y="1556792"/>
            <a:ext cx="92486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that </a:t>
            </a:r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 elephant</a:t>
            </a:r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97796" y="3789040"/>
            <a:ext cx="54035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it is. </a:t>
            </a:r>
          </a:p>
        </p:txBody>
      </p:sp>
      <p:pic>
        <p:nvPicPr>
          <p:cNvPr id="1026" name="Picture 2" descr="C:\Users\teacher\AppData\Local\Microsoft\Windows\Temporary Internet Files\Content.IE5\S24IVZCE\gi01a2013082403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0"/>
            <a:ext cx="670440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71" y="1196752"/>
            <a:ext cx="917231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Ms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Satou</a:t>
            </a:r>
            <a:endParaRPr lang="en-US" altLang="ja-JP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science teacher</a:t>
            </a:r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7851" y="3898791"/>
            <a:ext cx="75834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she’s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9712" y="1556792"/>
            <a:ext cx="900823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like math?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62514" y="3789040"/>
            <a:ext cx="60740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do.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don’t.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128" y="1556792"/>
            <a:ext cx="909941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play soccer?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62514" y="3789040"/>
            <a:ext cx="60740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do.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don’t.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1292" y="1556792"/>
            <a:ext cx="91502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know about soccer?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62514" y="3789040"/>
            <a:ext cx="60740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do.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don’t.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37220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42490" y="1556792"/>
            <a:ext cx="483978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good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67063" y="4409817"/>
            <a:ext cx="20649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よい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883" y="1556792"/>
            <a:ext cx="891141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Good morning.</a:t>
            </a:r>
          </a:p>
          <a:p>
            <a:pPr algn="ctr"/>
            <a:r>
              <a:rPr lang="ja-JP" alt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と言われたらなんて返す？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142" y="4409817"/>
            <a:ext cx="90973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 morning.</a:t>
            </a:r>
            <a:endParaRPr lang="ja-JP" alt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7951" y="1556792"/>
            <a:ext cx="754886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咲は</a:t>
            </a:r>
            <a:r>
              <a:rPr lang="ja-JP" altLang="en-US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何部</a:t>
            </a:r>
            <a:r>
              <a:rPr lang="ja-JP" altLang="en-US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？</a:t>
            </a:r>
            <a:endParaRPr lang="ja-JP" alt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60752" y="4409817"/>
            <a:ext cx="367761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judo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296" y="1556792"/>
            <a:ext cx="8674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ベイカー先生の出身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国</a:t>
            </a:r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は？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77165" y="4409817"/>
            <a:ext cx="55150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America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37220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4941" y="1556792"/>
            <a:ext cx="884729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人に何かを渡すときに</a:t>
            </a:r>
            <a:endParaRPr lang="en-US" altLang="ja-JP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言う表現は？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496" y="4307612"/>
            <a:ext cx="90220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Here you are.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31900" y="1556792"/>
            <a:ext cx="72026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富士山を英語で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5853" y="3717032"/>
            <a:ext cx="866423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Mt. Fuji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2" y="1556792"/>
            <a:ext cx="87867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Nice to meet you.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-16686" y="4409817"/>
            <a:ext cx="919719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Nice to meet you, too.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216024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16363" y="1940639"/>
            <a:ext cx="75526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John</a:t>
            </a:r>
            <a:r>
              <a:rPr lang="ja-JP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の</a:t>
            </a:r>
            <a:r>
              <a:rPr lang="ja-JP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出身地は？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0316" y="3590434"/>
            <a:ext cx="755848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America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216024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36827" y="1556792"/>
            <a:ext cx="66387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John</a:t>
            </a:r>
            <a:r>
              <a:rPr lang="ja-JP" alt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は</a:t>
            </a:r>
            <a:r>
              <a:rPr lang="ja-JP" alt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曲を作りますか？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972689" y="3789040"/>
            <a:ext cx="285373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88640"/>
            <a:ext cx="637220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976" y="1628800"/>
            <a:ext cx="915695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John 24 years old</a:t>
            </a:r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54748" y="4409817"/>
            <a:ext cx="588962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he is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644420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24805" y="1556792"/>
            <a:ext cx="407515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club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18186" y="4409817"/>
            <a:ext cx="55627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クラブ、部活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30019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93446" y="1556792"/>
            <a:ext cx="253787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65321" y="4409817"/>
            <a:ext cx="30684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いいえ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44420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54087" y="1556792"/>
            <a:ext cx="441659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here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85888" y="3933056"/>
            <a:ext cx="50273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こちら、ここ</a:t>
            </a:r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64882" y="1556792"/>
            <a:ext cx="399500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nice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11635" y="4077072"/>
            <a:ext cx="65758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よい、すてきな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32584" y="1556792"/>
            <a:ext cx="345960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75557" y="4409817"/>
            <a:ext cx="32480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彼女は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30019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76393" y="1556792"/>
            <a:ext cx="537198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study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28316" y="4409817"/>
            <a:ext cx="41424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勉強する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259</TotalTime>
  <Words>431</Words>
  <Application>Microsoft Office PowerPoint</Application>
  <PresentationFormat>画面に合わせる (4:3)</PresentationFormat>
  <Paragraphs>175</Paragraphs>
  <Slides>38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3" baseType="lpstr">
      <vt:lpstr>HGPｺﾞｼｯｸE</vt:lpstr>
      <vt:lpstr>Tw Cen MT</vt:lpstr>
      <vt:lpstr>Wingdings</vt:lpstr>
      <vt:lpstr>Wingdings 2</vt:lpstr>
      <vt:lpstr>デザート</vt:lpstr>
      <vt:lpstr>Jeopardy</vt:lpstr>
      <vt:lpstr>Jeopardy</vt:lpstr>
      <vt:lpstr>Jeopardy Unit1-1</vt:lpstr>
      <vt:lpstr>Jeopardy Unit1-2</vt:lpstr>
      <vt:lpstr>Jeopardy Unit1-3</vt:lpstr>
      <vt:lpstr>Jeopardy Unit2-1</vt:lpstr>
      <vt:lpstr>Jeopardy Unit2-2</vt:lpstr>
      <vt:lpstr>Jeopardy Unit2-3</vt:lpstr>
      <vt:lpstr>Jeopardy Unit3-1</vt:lpstr>
      <vt:lpstr>Jeopardy Unit3-2</vt:lpstr>
      <vt:lpstr>Jeopardy Unit3-3</vt:lpstr>
      <vt:lpstr>Jeopardy Unit1-1</vt:lpstr>
      <vt:lpstr>Jeopardy Unit1-2</vt:lpstr>
      <vt:lpstr>Jeopardy Unit1-3</vt:lpstr>
      <vt:lpstr>Jeopardy Unit2-1</vt:lpstr>
      <vt:lpstr>Jeopardy Unit2-2</vt:lpstr>
      <vt:lpstr>Jeopardy Unit2-3</vt:lpstr>
      <vt:lpstr>Jeopardy Unit3-1</vt:lpstr>
      <vt:lpstr>Jeopardy Unit3-2</vt:lpstr>
      <vt:lpstr>Jeopardy Unit3-3</vt:lpstr>
      <vt:lpstr>Jeopardy Unit1-1</vt:lpstr>
      <vt:lpstr>Jeopardy Unit1-2</vt:lpstr>
      <vt:lpstr>Jeopardy Unit1-3</vt:lpstr>
      <vt:lpstr>Jeopardy Unit2-1</vt:lpstr>
      <vt:lpstr>Jeopardy Unit2-2</vt:lpstr>
      <vt:lpstr>Jeopardy Unit2-3</vt:lpstr>
      <vt:lpstr>Jeopardy Unit3-1</vt:lpstr>
      <vt:lpstr>Jeopardy Unit3-2</vt:lpstr>
      <vt:lpstr>Jeopardy Unit3-3</vt:lpstr>
      <vt:lpstr>Jeopardy Unit1-1</vt:lpstr>
      <vt:lpstr>Jeopardy Unit1-2</vt:lpstr>
      <vt:lpstr>Jeopardy Unit1-3</vt:lpstr>
      <vt:lpstr>Jeopardy Unit2-1</vt:lpstr>
      <vt:lpstr>Jeopardy Unit2-2</vt:lpstr>
      <vt:lpstr>Jeopardy Unit2-3</vt:lpstr>
      <vt:lpstr>Jeopardy Unit3-1</vt:lpstr>
      <vt:lpstr>Jeopardy Unit3-2</vt:lpstr>
      <vt:lpstr>Jeopardy Unit3-3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Wilkins John</cp:lastModifiedBy>
  <cp:revision>19</cp:revision>
  <dcterms:created xsi:type="dcterms:W3CDTF">2016-07-15T02:47:25Z</dcterms:created>
  <dcterms:modified xsi:type="dcterms:W3CDTF">2020-06-04T00:42:13Z</dcterms:modified>
</cp:coreProperties>
</file>