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D7D23B-F3F2-41CD-8C0D-99CA0A374F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F3F5488-E4B6-41EA-9584-4C86594599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39389D-17AE-4804-A0B9-C228EDC50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3792-9C03-4B6C-AC93-29EF35A481AA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F730CF-D73D-421C-99B5-15CBEC487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6BA9DF-5A5E-45A6-9F26-D70FE53CC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3BA6-3DD6-4D9B-AB91-694C116E64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6480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AB7157-DA72-4806-A5E5-3091EF7EC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0674B9E-CB43-4784-AA00-E29295D900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E0317E-53A0-4DC7-8B81-7B5E8C3BF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3792-9C03-4B6C-AC93-29EF35A481AA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45C8AC-F6C4-40BB-85DF-7BBF76805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DB1925-1FEC-4D57-9A95-1F2C461BE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3BA6-3DD6-4D9B-AB91-694C116E64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997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0B1F236-295A-4686-B76A-555B8D97AF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153006B-3B50-4A7D-8363-9A527625B8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DC42BB-F0EC-4B29-81D1-EE33B17FB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3792-9C03-4B6C-AC93-29EF35A481AA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F6162C-7121-4819-BF97-7839D5A68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9073AA-93FE-4C22-ADDC-3386B6BAF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3BA6-3DD6-4D9B-AB91-694C116E64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402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CFD9C5-E405-48E6-980A-DD526198A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E32974-AE76-4F19-B8C2-BEFEE3651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ABE899-1785-45F3-B178-25B28D513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3792-9C03-4B6C-AC93-29EF35A481AA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0E8521-71E6-4ED4-919B-23E04C953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68930F-AF0C-4D5A-ABF6-669D2BB04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3BA6-3DD6-4D9B-AB91-694C116E64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37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24830D-030B-489B-82A9-7128ABF2A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1A2422C-8614-4D94-9C01-F77DA3239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A5518D-671E-4DB0-90D4-0C15EFD2A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3792-9C03-4B6C-AC93-29EF35A481AA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B6C89F-62CA-4C9E-B90F-C49EE0A37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5D2AB3-32EC-467F-92A4-A5543CC7D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3BA6-3DD6-4D9B-AB91-694C116E64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468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CDA0C2-4448-43A8-A3E0-851F45379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8BD4384-F5BF-43EF-854B-748B834BBF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9DA776B-AAFF-48EF-9F20-7C88E2B9E9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397DD4C-D3AE-467D-B8F4-BA81968C0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3792-9C03-4B6C-AC93-29EF35A481AA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B8F0A3A-119F-4B81-8255-A6D782C10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9DC98DC-ABAF-46C4-85FA-CE1951C7A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3BA6-3DD6-4D9B-AB91-694C116E64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936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2F863C-2B87-4F0F-9C4A-F802689DD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932356C-5F47-4A88-B44A-2940B1675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8667B34-BE57-4515-A944-4E69E6FA6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8BDA61A-3F12-4137-A8F9-9A4EB91E72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ED8DA2C-7E9E-4FB7-A294-2368C74964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F61535B-42BB-4D5A-94A5-114B1CE4C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3792-9C03-4B6C-AC93-29EF35A481AA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0DF3BC2-C6E1-49E2-97D0-893663270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924E542-88DB-43D0-B07B-D88711567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3BA6-3DD6-4D9B-AB91-694C116E64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34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87E3AC-E733-4FE0-9E85-5C106BE1F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A625B01-7E91-4421-B813-34E236369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3792-9C03-4B6C-AC93-29EF35A481AA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465EEAF-AF49-4467-AFE7-DB8D88839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653C0CD-C79C-4DEC-8AD0-957CB853D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3BA6-3DD6-4D9B-AB91-694C116E64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22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DEE2F6B-704F-459E-8E94-93973D433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3792-9C03-4B6C-AC93-29EF35A481AA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218984C-AA30-4E4B-B543-65E2E42B9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6B11072-137D-48A7-8CC8-F9C631C41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3BA6-3DD6-4D9B-AB91-694C116E64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180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7BBD0D-6E80-4247-8DEF-23910CEF6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EF5842-5CBA-4CE2-A999-9C6FF9820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BDE6833-6CED-4B60-897E-6B2ADEC483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8F87426-D474-4900-995F-8715153F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3792-9C03-4B6C-AC93-29EF35A481AA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912425D-4C26-4B43-A27B-6473CC003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DA383C9-25B7-4B03-9B34-000AF5C08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3BA6-3DD6-4D9B-AB91-694C116E64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036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74BCEE-6852-48B2-A2F6-96D421F26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FE34D1F-C09F-49F3-8EF4-ACB7EC7CF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A1873FD-29B8-494F-995C-802DE71216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4841FAD-803B-4483-830F-9B4320537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3792-9C03-4B6C-AC93-29EF35A481AA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1F2E40E-168E-46FB-92E4-2605FA464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CB6069-75F4-44A1-9D70-7CD532832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3BA6-3DD6-4D9B-AB91-694C116E64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994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C5A6E18-84E7-4C1F-9AE9-8895E7D83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6B7AC0A-F2E8-4B16-9A50-49EC395E7A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5F1061-DA11-43B9-A067-6E36C5B702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D3792-9C03-4B6C-AC93-29EF35A481AA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6E8AA8-E757-401E-9138-CE2143C6D1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2B5DE4-A918-432D-BB27-363E03D6D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13BA6-3DD6-4D9B-AB91-694C116E64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533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86E1B6-D9BB-48C6-A685-8381C5EF76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友達を</a:t>
            </a:r>
            <a:r>
              <a:rPr kumimoji="1" lang="en-US" altLang="ja-JP" dirty="0"/>
              <a:t>LIVE</a:t>
            </a:r>
            <a:r>
              <a:rPr kumimoji="1" lang="ja-JP" altLang="en-US" dirty="0"/>
              <a:t>に誘おう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2990028-C9FB-43FF-8152-0309D60957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2</a:t>
            </a:r>
            <a:r>
              <a:rPr kumimoji="1" lang="en-US" altLang="ja-JP" baseline="30000" dirty="0"/>
              <a:t>nd</a:t>
            </a:r>
            <a:r>
              <a:rPr kumimoji="1" lang="en-US" altLang="ja-JP" dirty="0"/>
              <a:t> Grade Unit 7: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1540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996889-0828-4A09-BAED-2903383B4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Instructions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3AC202-C0CB-4D21-9A53-47B813F2B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3200" dirty="0"/>
              <a:t>このアクティビティでは友達をライブに誘います。</a:t>
            </a:r>
            <a:endParaRPr lang="en-US" altLang="ja-JP" sz="3200" dirty="0"/>
          </a:p>
          <a:p>
            <a:r>
              <a:rPr lang="ja-JP" altLang="en-US" sz="3200" dirty="0"/>
              <a:t>但し、自分が持っているカード以外のアーティストは行く興味がないです。</a:t>
            </a:r>
            <a:endParaRPr lang="en-US" altLang="ja-JP" sz="3200" dirty="0"/>
          </a:p>
          <a:p>
            <a:r>
              <a:rPr lang="ja-JP" altLang="en-US" sz="3200" dirty="0"/>
              <a:t>なので、自分が持っているカード以外のコンサートに誘われたら断ります。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64060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CFB226-A46C-4E34-AB72-A4936AE98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Dialogue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68E056-10C9-44BE-9734-FD080D04A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3600" dirty="0">
                <a:solidFill>
                  <a:schemeClr val="accent1">
                    <a:lumMod val="75000"/>
                  </a:schemeClr>
                </a:solidFill>
              </a:rPr>
              <a:t>Hello?</a:t>
            </a:r>
          </a:p>
          <a:p>
            <a:r>
              <a:rPr kumimoji="1" lang="en-US" altLang="ja-JP" sz="3600" dirty="0">
                <a:solidFill>
                  <a:srgbClr val="FF0000"/>
                </a:solidFill>
              </a:rPr>
              <a:t>Hey</a:t>
            </a:r>
            <a:r>
              <a:rPr kumimoji="1" lang="ja-JP" altLang="en-US" sz="3600" dirty="0">
                <a:solidFill>
                  <a:srgbClr val="FF0000"/>
                </a:solidFill>
              </a:rPr>
              <a:t> </a:t>
            </a:r>
            <a:r>
              <a:rPr lang="ja-JP" altLang="en-US" sz="3600" dirty="0">
                <a:solidFill>
                  <a:srgbClr val="FF0000"/>
                </a:solidFill>
              </a:rPr>
              <a:t>だれだれ</a:t>
            </a:r>
            <a:r>
              <a:rPr kumimoji="1" lang="en-US" altLang="ja-JP" sz="3600" dirty="0">
                <a:solidFill>
                  <a:srgbClr val="FF0000"/>
                </a:solidFill>
              </a:rPr>
              <a:t>.</a:t>
            </a:r>
            <a:r>
              <a:rPr kumimoji="1" lang="ja-JP" altLang="en-US" sz="3600" dirty="0">
                <a:solidFill>
                  <a:srgbClr val="FF0000"/>
                </a:solidFill>
              </a:rPr>
              <a:t> </a:t>
            </a:r>
            <a:r>
              <a:rPr kumimoji="1" lang="en-US" altLang="ja-JP" sz="3600" dirty="0">
                <a:solidFill>
                  <a:srgbClr val="FF0000"/>
                </a:solidFill>
              </a:rPr>
              <a:t>It’s</a:t>
            </a:r>
            <a:r>
              <a:rPr kumimoji="1" lang="ja-JP" altLang="en-US" sz="3600" dirty="0">
                <a:solidFill>
                  <a:srgbClr val="FF0000"/>
                </a:solidFill>
              </a:rPr>
              <a:t> </a:t>
            </a:r>
            <a:r>
              <a:rPr lang="ja-JP" altLang="en-US" sz="3600" dirty="0">
                <a:solidFill>
                  <a:srgbClr val="FF0000"/>
                </a:solidFill>
              </a:rPr>
              <a:t>自分の名前</a:t>
            </a:r>
            <a:r>
              <a:rPr kumimoji="1" lang="en-US" altLang="ja-JP" sz="3600" dirty="0">
                <a:solidFill>
                  <a:srgbClr val="FF0000"/>
                </a:solidFill>
              </a:rPr>
              <a:t>.</a:t>
            </a:r>
          </a:p>
          <a:p>
            <a:r>
              <a:rPr kumimoji="1" lang="en-US" altLang="ja-JP" sz="3600" dirty="0">
                <a:solidFill>
                  <a:schemeClr val="accent1">
                    <a:lumMod val="75000"/>
                  </a:schemeClr>
                </a:solidFill>
              </a:rPr>
              <a:t>Oh!</a:t>
            </a:r>
            <a:r>
              <a:rPr kumimoji="1" lang="ja-JP" altLang="en-US" sz="3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kumimoji="1" lang="en-US" altLang="ja-JP" sz="3600" dirty="0">
                <a:solidFill>
                  <a:schemeClr val="accent1">
                    <a:lumMod val="75000"/>
                  </a:schemeClr>
                </a:solidFill>
              </a:rPr>
              <a:t>Hey</a:t>
            </a:r>
            <a:r>
              <a:rPr kumimoji="1" lang="ja-JP" altLang="en-US" sz="3600" dirty="0">
                <a:solidFill>
                  <a:schemeClr val="accent1">
                    <a:lumMod val="75000"/>
                  </a:schemeClr>
                </a:solidFill>
              </a:rPr>
              <a:t> だれだれ</a:t>
            </a:r>
            <a:r>
              <a:rPr kumimoji="1" lang="en-US" altLang="ja-JP" sz="3600" dirty="0">
                <a:solidFill>
                  <a:schemeClr val="accent1">
                    <a:lumMod val="75000"/>
                  </a:schemeClr>
                </a:solidFill>
              </a:rPr>
              <a:t>. What’s up?</a:t>
            </a:r>
          </a:p>
          <a:p>
            <a:r>
              <a:rPr lang="en-US" altLang="ja-JP" sz="3600" dirty="0">
                <a:solidFill>
                  <a:srgbClr val="FF0000"/>
                </a:solidFill>
              </a:rPr>
              <a:t>So there’s a OO concert this weekend. Do you want to go with me?</a:t>
            </a:r>
          </a:p>
          <a:p>
            <a:r>
              <a:rPr kumimoji="1" lang="en-US" altLang="ja-JP" sz="3600" dirty="0">
                <a:solidFill>
                  <a:schemeClr val="accent1">
                    <a:lumMod val="75000"/>
                  </a:schemeClr>
                </a:solidFill>
              </a:rPr>
              <a:t>Yeah, lets go! </a:t>
            </a:r>
            <a:r>
              <a:rPr kumimoji="1" lang="ja-JP" altLang="en-US" sz="3600" dirty="0">
                <a:solidFill>
                  <a:schemeClr val="accent1">
                    <a:lumMod val="75000"/>
                  </a:schemeClr>
                </a:solidFill>
              </a:rPr>
              <a:t>・いいわけ</a:t>
            </a:r>
            <a:endParaRPr kumimoji="1" lang="en-US" altLang="ja-JP" sz="3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ja-JP" sz="3600" dirty="0">
                <a:solidFill>
                  <a:srgbClr val="FF0000"/>
                </a:solidFill>
              </a:rPr>
              <a:t>Sweet! </a:t>
            </a:r>
            <a:r>
              <a:rPr lang="ja-JP" altLang="en-US" sz="3600" dirty="0">
                <a:solidFill>
                  <a:srgbClr val="FF0000"/>
                </a:solidFill>
              </a:rPr>
              <a:t>・</a:t>
            </a:r>
            <a:r>
              <a:rPr lang="en-US" altLang="ja-JP" sz="3600" dirty="0">
                <a:solidFill>
                  <a:srgbClr val="FF0000"/>
                </a:solidFill>
              </a:rPr>
              <a:t>wow, that sucks.</a:t>
            </a:r>
            <a:endParaRPr kumimoji="1" lang="en-US" altLang="ja-JP" sz="3600" dirty="0">
              <a:solidFill>
                <a:srgbClr val="FF0000"/>
              </a:solidFill>
            </a:endParaRPr>
          </a:p>
          <a:p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52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104</Words>
  <Application>Microsoft Office PowerPoint</Application>
  <PresentationFormat>ワイド画面</PresentationFormat>
  <Paragraphs>13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友達をLIVEに誘おう</vt:lpstr>
      <vt:lpstr>Instructions</vt:lpstr>
      <vt:lpstr>Dialogue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友達をLIVEに誘おう</dc:title>
  <dc:creator>User1321</dc:creator>
  <cp:lastModifiedBy>User1321</cp:lastModifiedBy>
  <cp:revision>4</cp:revision>
  <dcterms:created xsi:type="dcterms:W3CDTF">2024-02-21T06:48:40Z</dcterms:created>
  <dcterms:modified xsi:type="dcterms:W3CDTF">2024-02-21T07:07:55Z</dcterms:modified>
</cp:coreProperties>
</file>