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  <p:sldId id="279" r:id="rId19"/>
    <p:sldId id="285" r:id="rId20"/>
    <p:sldId id="286" r:id="rId21"/>
    <p:sldId id="287" r:id="rId22"/>
    <p:sldId id="290" r:id="rId23"/>
    <p:sldId id="291" r:id="rId24"/>
    <p:sldId id="294" r:id="rId25"/>
    <p:sldId id="295" r:id="rId26"/>
    <p:sldId id="296" r:id="rId27"/>
    <p:sldId id="297" r:id="rId28"/>
    <p:sldId id="298" r:id="rId29"/>
    <p:sldId id="299" r:id="rId30"/>
    <p:sldId id="300" r:id="rId3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3" autoAdjust="0"/>
    <p:restoredTop sz="94660"/>
  </p:normalViewPr>
  <p:slideViewPr>
    <p:cSldViewPr>
      <p:cViewPr>
        <p:scale>
          <a:sx n="75" d="100"/>
          <a:sy n="75" d="100"/>
        </p:scale>
        <p:origin x="1776" y="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6.xml"/><Relationship Id="rId18" Type="http://schemas.openxmlformats.org/officeDocument/2006/relationships/slide" Target="slide7.xml"/><Relationship Id="rId26" Type="http://schemas.openxmlformats.org/officeDocument/2006/relationships/slide" Target="slide9.xml"/><Relationship Id="rId3" Type="http://schemas.openxmlformats.org/officeDocument/2006/relationships/slide" Target="slide10.xml"/><Relationship Id="rId21" Type="http://schemas.openxmlformats.org/officeDocument/2006/relationships/slide" Target="slide28.xml"/><Relationship Id="rId7" Type="http://schemas.openxmlformats.org/officeDocument/2006/relationships/slide" Target="slide11.xml"/><Relationship Id="rId12" Type="http://schemas.openxmlformats.org/officeDocument/2006/relationships/slide" Target="slide19.xml"/><Relationship Id="rId17" Type="http://schemas.openxmlformats.org/officeDocument/2006/relationships/slide" Target="slide27.xml"/><Relationship Id="rId25" Type="http://schemas.openxmlformats.org/officeDocument/2006/relationships/slide" Target="slide29.xml"/><Relationship Id="rId2" Type="http://schemas.openxmlformats.org/officeDocument/2006/relationships/slide" Target="slide3.xml"/><Relationship Id="rId16" Type="http://schemas.openxmlformats.org/officeDocument/2006/relationships/slide" Target="slide20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2.xml"/><Relationship Id="rId24" Type="http://schemas.openxmlformats.org/officeDocument/2006/relationships/slide" Target="slide22.xml"/><Relationship Id="rId5" Type="http://schemas.openxmlformats.org/officeDocument/2006/relationships/slide" Target="slide24.xml"/><Relationship Id="rId15" Type="http://schemas.openxmlformats.org/officeDocument/2006/relationships/slide" Target="slide13.xml"/><Relationship Id="rId23" Type="http://schemas.openxmlformats.org/officeDocument/2006/relationships/slide" Target="slide15.xml"/><Relationship Id="rId28" Type="http://schemas.openxmlformats.org/officeDocument/2006/relationships/slide" Target="slide23.xml"/><Relationship Id="rId10" Type="http://schemas.openxmlformats.org/officeDocument/2006/relationships/slide" Target="slide5.xml"/><Relationship Id="rId19" Type="http://schemas.openxmlformats.org/officeDocument/2006/relationships/slide" Target="slide14.xml"/><Relationship Id="rId4" Type="http://schemas.openxmlformats.org/officeDocument/2006/relationships/slide" Target="slide17.xml"/><Relationship Id="rId9" Type="http://schemas.openxmlformats.org/officeDocument/2006/relationships/slide" Target="slide25.xml"/><Relationship Id="rId14" Type="http://schemas.openxmlformats.org/officeDocument/2006/relationships/slide" Target="slide6.xml"/><Relationship Id="rId22" Type="http://schemas.openxmlformats.org/officeDocument/2006/relationships/slide" Target="slide8.xml"/><Relationship Id="rId27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9600" dirty="0" smtClean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Unit1~Unit3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5" y="72008"/>
            <a:ext cx="8787993" cy="908720"/>
          </a:xfrm>
        </p:spPr>
        <p:txBody>
          <a:bodyPr>
            <a:no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hlinkClick r:id="rId2" action="ppaction://hlinksldjump"/>
              </a:rPr>
              <a:t>Jeopardy Unit1-3 Japanese-English</a:t>
            </a:r>
            <a:endParaRPr kumimoji="1" lang="ja-JP" altLang="en-US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8596" y="4365104"/>
            <a:ext cx="848341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everyone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0500" y="1988840"/>
            <a:ext cx="610936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みなさん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Unit2-1 Japanese-English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79601" y="4365104"/>
            <a:ext cx="4421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your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0500" y="1988840"/>
            <a:ext cx="610936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あなたの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Unit2-2 Japanese-English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44241" y="4293096"/>
            <a:ext cx="444224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park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公園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72008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Unit2-3 Japanese-English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5560" y="4365104"/>
            <a:ext cx="702948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teacher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先生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Unit3-1 Japanese-English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19114" y="4365104"/>
            <a:ext cx="494237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math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数学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Unit3-2 Japanese-English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92536" y="4293096"/>
            <a:ext cx="754565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practice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0501" y="1988840"/>
            <a:ext cx="610936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練習する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Unit3-3 Japanese-English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7978" y="4365104"/>
            <a:ext cx="786465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member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46935" y="1988840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一員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78843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 </a:t>
            </a:r>
            <a:r>
              <a:rPr kumimoji="1" lang="en-US" altLang="ja-JP" sz="6000" dirty="0" err="1" smtClean="0">
                <a:solidFill>
                  <a:srgbClr val="FF0000"/>
                </a:solidFill>
                <a:hlinkClick r:id="rId2" action="ppaction://hlinksldjump"/>
              </a:rPr>
              <a:t>Qustion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17369" y="1556792"/>
            <a:ext cx="89595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from </a:t>
            </a:r>
            <a:r>
              <a:rPr lang="en-US" altLang="ja-JP" sz="6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Miyako</a:t>
            </a:r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81373" y="3789040"/>
            <a:ext cx="64363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I’m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81724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 Question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693" y="1556792"/>
            <a:ext cx="84673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this a pen?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317197" y="3789040"/>
            <a:ext cx="41647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it is</a:t>
            </a:r>
            <a:r>
              <a:rPr lang="en-US" altLang="ja-JP" sz="80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55613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 Question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6635" y="1556792"/>
            <a:ext cx="85315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that Mt. Fuji?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79712" y="3645024"/>
            <a:ext cx="41647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it is. </a:t>
            </a:r>
          </a:p>
        </p:txBody>
      </p:sp>
      <p:pic>
        <p:nvPicPr>
          <p:cNvPr id="6" name="図 5" descr="Mt.Fuj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8213243" cy="4624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3995936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</a:rPr>
              <a:t>Jeopardy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3254158"/>
              </p:ext>
            </p:extLst>
          </p:nvPr>
        </p:nvGraphicFramePr>
        <p:xfrm>
          <a:off x="179512" y="557645"/>
          <a:ext cx="8784975" cy="627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508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b="1" dirty="0" smtClean="0"/>
                        <a:t>↓</a:t>
                      </a:r>
                      <a:endParaRPr kumimoji="1" lang="en-US" altLang="ja-JP" sz="2800" b="1" dirty="0" smtClean="0"/>
                    </a:p>
                    <a:p>
                      <a:pPr algn="ctr"/>
                      <a:r>
                        <a:rPr kumimoji="1" lang="en-US" altLang="ja-JP" sz="2800" b="1" dirty="0" smtClean="0"/>
                        <a:t>Japanese</a:t>
                      </a:r>
                      <a:endParaRPr kumimoji="1" lang="ja-JP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b="1" dirty="0" smtClean="0"/>
                        <a:t>↓</a:t>
                      </a:r>
                      <a:endParaRPr kumimoji="1" lang="en-US" altLang="ja-JP" sz="2800" b="1" dirty="0" smtClean="0"/>
                    </a:p>
                    <a:p>
                      <a:pPr algn="ctr"/>
                      <a:r>
                        <a:rPr kumimoji="1" lang="en-US" altLang="ja-JP" sz="2800" b="1" dirty="0" smtClean="0"/>
                        <a:t>English</a:t>
                      </a:r>
                      <a:endParaRPr kumimoji="1" lang="ja-JP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Yes</a:t>
                      </a:r>
                    </a:p>
                    <a:p>
                      <a:pPr algn="ctr"/>
                      <a:r>
                        <a:rPr kumimoji="1" lang="en-US" altLang="ja-JP" sz="2800" b="1" dirty="0" smtClean="0"/>
                        <a:t>No</a:t>
                      </a:r>
                    </a:p>
                    <a:p>
                      <a:pPr algn="ctr"/>
                      <a:r>
                        <a:rPr kumimoji="1" lang="en-US" altLang="ja-JP" sz="2800" b="1" dirty="0" smtClean="0"/>
                        <a:t>Questions</a:t>
                      </a:r>
                      <a:endParaRPr kumimoji="1" lang="ja-JP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Contents</a:t>
                      </a:r>
                      <a:endParaRPr kumimoji="1" lang="ja-JP" alt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１００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" action="ppaction://hlinksldjump"/>
                        </a:rPr>
                        <a:t>Jeopardy Unit1-3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3" action="ppaction://hlinksldjump"/>
                        </a:rPr>
                        <a:t>Jeopardy Unit1-3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4" action="ppaction://hlinksldjump"/>
                        </a:rPr>
                        <a:t>Jeopardy Unit1-3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5" action="ppaction://hlinksldjump"/>
                        </a:rPr>
                        <a:t>Jeopardy Unit1-3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２００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6" action="ppaction://hlinksldjump"/>
                        </a:rPr>
                        <a:t>Jeopardy Unit2-1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7" action="ppaction://hlinksldjump"/>
                        </a:rPr>
                        <a:t>Jeopardy Unit2-1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8" action="ppaction://hlinksldjump"/>
                        </a:rPr>
                        <a:t>Jeopardy Unit2-1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9" action="ppaction://hlinksldjump"/>
                        </a:rPr>
                        <a:t>Jeopardy Unit2-1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３００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0" action="ppaction://hlinksldjump"/>
                        </a:rPr>
                        <a:t>Jeopardy Unit2-2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1" action="ppaction://hlinksldjump"/>
                        </a:rPr>
                        <a:t>Jeopardy Unit2-2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2" action="ppaction://hlinksldjump"/>
                        </a:rPr>
                        <a:t>Jeopardy Unit2-2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3" action="ppaction://hlinksldjump"/>
                        </a:rPr>
                        <a:t>Jeopardy Unit2-2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４００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4" action="ppaction://hlinksldjump"/>
                        </a:rPr>
                        <a:t>Jeopardy Unit2-3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5" action="ppaction://hlinksldjump"/>
                        </a:rPr>
                        <a:t>Jeopardy Unit2-3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6" action="ppaction://hlinksldjump"/>
                        </a:rPr>
                        <a:t>Jeopardy Unit2-3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7" action="ppaction://hlinksldjump"/>
                        </a:rPr>
                        <a:t>Jeopardy Unit2-3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５００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8" action="ppaction://hlinksldjump"/>
                        </a:rPr>
                        <a:t>Jeopardy Unit3-1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19" action="ppaction://hlinksldjump"/>
                        </a:rPr>
                        <a:t>Jeopardy Unit3-1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0" action="ppaction://hlinksldjump"/>
                        </a:rPr>
                        <a:t>Jeopardy Unit3-1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1" action="ppaction://hlinksldjump"/>
                        </a:rPr>
                        <a:t>Jeopardy Unit3-1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６００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2" action="ppaction://hlinksldjump"/>
                        </a:rPr>
                        <a:t>Jeopardy Unit3-2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3" action="ppaction://hlinksldjump"/>
                        </a:rPr>
                        <a:t>Jeopardy Unit3-2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4" action="ppaction://hlinksldjump"/>
                        </a:rPr>
                        <a:t>Jeopardy Unit3-2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5" action="ppaction://hlinksldjump"/>
                        </a:rPr>
                        <a:t>Jeopardy Unit3-2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99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/>
                        <a:t>７００</a:t>
                      </a:r>
                      <a:endParaRPr kumimoji="1"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6" action="ppaction://hlinksldjump"/>
                        </a:rPr>
                        <a:t>Jeopardy Unit3-3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7" action="ppaction://hlinksldjump"/>
                        </a:rPr>
                        <a:t>Jeopardy Unit3-3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8" action="ppaction://hlinksldjump"/>
                        </a:rPr>
                        <a:t>Jeopardy Unit3-3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rgbClr val="002060"/>
                          </a:solidFill>
                          <a:hlinkClick r:id="rId29" action="ppaction://hlinksldjump"/>
                        </a:rPr>
                        <a:t>Jeopardy Unit3-3</a:t>
                      </a:r>
                      <a:endParaRPr kumimoji="1" lang="ja-JP" alt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860444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 Question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24494" y="1196752"/>
            <a:ext cx="712727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Mr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Tokumine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science teacher</a:t>
            </a:r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09322" y="4149080"/>
            <a:ext cx="58511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he</a:t>
            </a:r>
            <a:r>
              <a:rPr lang="en-US" altLang="ja-JP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2444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 Question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156" y="1556792"/>
            <a:ext cx="90893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like music?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59632" y="3573016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2444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 Question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229" y="1556792"/>
            <a:ext cx="901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play the </a:t>
            </a:r>
            <a:r>
              <a:rPr lang="en-US" altLang="ja-JP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sanshin</a:t>
            </a:r>
            <a:r>
              <a:rPr lang="en-US" altLang="ja-JP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853244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 Question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29114" y="1556792"/>
            <a:ext cx="93859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know about baseball?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59632" y="342900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860444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35003" y="1556792"/>
            <a:ext cx="8994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ベイカー先生の出身地は？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45336" y="4409817"/>
            <a:ext cx="39084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Boston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2444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7833" y="1556792"/>
            <a:ext cx="72491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you.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1059" y="3933056"/>
            <a:ext cx="89274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You’re welcome.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10039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7950" y="1556792"/>
            <a:ext cx="84305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デパートを英語で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38764" y="4077072"/>
            <a:ext cx="9593460" cy="13080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department store</a:t>
            </a:r>
            <a:endParaRPr lang="ja-JP" altLang="en-US" sz="7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0283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0701" y="1556792"/>
            <a:ext cx="8683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アレックス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</a:t>
            </a:r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出身地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は？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29922" y="4409817"/>
            <a:ext cx="4139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Canada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216024"/>
            <a:ext cx="810039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277" y="1556792"/>
            <a:ext cx="92512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ディーパ</a:t>
            </a:r>
            <a:r>
              <a:rPr lang="ja-JP" alt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は何歳？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9013" y="3284984"/>
            <a:ext cx="72410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twelve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216024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6830" y="1556792"/>
            <a:ext cx="94660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ディーパはピアノを弾きますか？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58617" y="4409817"/>
            <a:ext cx="16818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144016"/>
            <a:ext cx="9036496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r>
              <a:rPr lang="ja-JP" altLang="en-US" sz="4800" dirty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84066" y="1556792"/>
            <a:ext cx="315663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fan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1126" y="4409817"/>
            <a:ext cx="3276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ファン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82444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 Contents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0701" y="1556792"/>
            <a:ext cx="8683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光太がするスポーツは？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1461" y="4409817"/>
            <a:ext cx="505619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soccer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Unit2-1 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50829" y="1556792"/>
            <a:ext cx="362310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5762" y="3933056"/>
            <a:ext cx="430758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こちらは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これは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Unit2-2 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88703" y="1556792"/>
            <a:ext cx="674736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picture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3" y="4077072"/>
            <a:ext cx="224612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写真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絵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Unit2-3 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48613" y="1556792"/>
            <a:ext cx="342754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ur	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5762" y="4409817"/>
            <a:ext cx="43075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私たちの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Unit3-1 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73749" y="1556792"/>
            <a:ext cx="477727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band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1127" y="4409817"/>
            <a:ext cx="3276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バンド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9071992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Unit3-2 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75966" y="1556792"/>
            <a:ext cx="497283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write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0" y="4409817"/>
            <a:ext cx="22461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書く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Jeopardy Unit3-3 English-Japanese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57958" y="1556792"/>
            <a:ext cx="540885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about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30395" y="4409817"/>
            <a:ext cx="53383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～について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341</Words>
  <Application>Microsoft Office PowerPoint</Application>
  <PresentationFormat>画面に合わせる (4:3)</PresentationFormat>
  <Paragraphs>139</Paragraphs>
  <Slides>30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5" baseType="lpstr">
      <vt:lpstr>HGPｺﾞｼｯｸE</vt:lpstr>
      <vt:lpstr>Tw Cen MT</vt:lpstr>
      <vt:lpstr>Wingdings</vt:lpstr>
      <vt:lpstr>Wingdings 2</vt:lpstr>
      <vt:lpstr>デザート</vt:lpstr>
      <vt:lpstr>Jeopardy</vt:lpstr>
      <vt:lpstr>Jeopardy</vt:lpstr>
      <vt:lpstr>Jeopardy Unit1-3 English-Japanese</vt:lpstr>
      <vt:lpstr>Jeopardy Unit2-1 English-Japanese</vt:lpstr>
      <vt:lpstr>Jeopardy Unit2-2 English-Japanese</vt:lpstr>
      <vt:lpstr>Jeopardy Unit2-3 English-Japanese</vt:lpstr>
      <vt:lpstr>Jeopardy Unit3-1 English-Japanese</vt:lpstr>
      <vt:lpstr>Jeopardy Unit3-2 English-Japanese</vt:lpstr>
      <vt:lpstr>Jeopardy Unit3-3 English-Japanese</vt:lpstr>
      <vt:lpstr>Jeopardy Unit1-3 Japanese-English</vt:lpstr>
      <vt:lpstr>Jeopardy Unit2-1 Japanese-English</vt:lpstr>
      <vt:lpstr>Jeopardy Unit2-2 Japanese-English</vt:lpstr>
      <vt:lpstr>Jeopardy Unit2-3 Japanese-English</vt:lpstr>
      <vt:lpstr>Jeopardy Unit3-1 Japanese-English</vt:lpstr>
      <vt:lpstr>Jeopardy Unit3-2 Japanese-English</vt:lpstr>
      <vt:lpstr>Jeopardy Unit3-3 Japanese-English</vt:lpstr>
      <vt:lpstr>Jeopardy Unit1-3 Qustion</vt:lpstr>
      <vt:lpstr>Jeopardy Unit2-1 Question</vt:lpstr>
      <vt:lpstr>Jeopardy Unit2-2 Question</vt:lpstr>
      <vt:lpstr>Jeopardy Unit2-3 Question</vt:lpstr>
      <vt:lpstr>Jeopardy Unit3-1 Question</vt:lpstr>
      <vt:lpstr>Jeopardy Unit3-2 Question</vt:lpstr>
      <vt:lpstr>Jeopardy Unit3-3 Question</vt:lpstr>
      <vt:lpstr>Jeopardy Unit1-3 Contents</vt:lpstr>
      <vt:lpstr>Jeopardy Unit2-1 Contents</vt:lpstr>
      <vt:lpstr>Jeopardy Unit2-2 Contents</vt:lpstr>
      <vt:lpstr>Jeopardy Unit2-3 Contents</vt:lpstr>
      <vt:lpstr>Jeopardy Unit3-1 Contents</vt:lpstr>
      <vt:lpstr>Jeopardy Unit3-2 Contents</vt:lpstr>
      <vt:lpstr>Jeopardy Unit3-3 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26</cp:revision>
  <dcterms:created xsi:type="dcterms:W3CDTF">2016-07-15T02:47:25Z</dcterms:created>
  <dcterms:modified xsi:type="dcterms:W3CDTF">2020-07-09T04:39:39Z</dcterms:modified>
</cp:coreProperties>
</file>