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88095" y="1140018"/>
            <a:ext cx="9144000" cy="754025"/>
          </a:xfrm>
        </p:spPr>
        <p:txBody>
          <a:bodyPr>
            <a:noAutofit/>
          </a:bodyPr>
          <a:lstStyle/>
          <a:p>
            <a:r>
              <a:rPr kumimoji="1" lang="en-US" altLang="ja-JP" sz="5400" b="1" dirty="0" smtClean="0"/>
              <a:t>Unit4 </a:t>
            </a:r>
            <a:r>
              <a:rPr kumimoji="1" lang="ja-JP" altLang="en-US" sz="5400" b="1" dirty="0" smtClean="0"/>
              <a:t>ホームパーティー</a:t>
            </a:r>
            <a:endParaRPr kumimoji="1" lang="ja-JP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93075" y="1840130"/>
            <a:ext cx="103526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すみません。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37891" y="3445759"/>
            <a:ext cx="1258819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Excuse me.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93075" y="1840130"/>
            <a:ext cx="103526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おつりをどうぞ。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3767142"/>
            <a:ext cx="12186670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Here’s your change.</a:t>
            </a:r>
            <a:endParaRPr lang="ja-JP" altLang="en-US" sz="11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93075" y="1840130"/>
            <a:ext cx="103526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９８０円です。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03135" y="4197184"/>
            <a:ext cx="1241397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Nine hundred and eighty yen.</a:t>
            </a:r>
            <a:endParaRPr lang="ja-JP" alt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a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34214" y="3772783"/>
            <a:ext cx="410240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any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5103" y="119944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e – s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960896" y="2942466"/>
            <a:ext cx="462498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see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c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k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88818" y="3772783"/>
            <a:ext cx="559319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back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 </a:t>
            </a:r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v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73777" y="3772783"/>
            <a:ext cx="54232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have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52551" y="1451690"/>
            <a:ext cx="1227608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 </a:t>
            </a:r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 </a:t>
            </a:r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 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 - p - r - s - t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39466" y="3772783"/>
            <a:ext cx="789190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parents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Questions100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6929" y="2988347"/>
            <a:ext cx="51523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Yes, I do.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1565" y="1268760"/>
            <a:ext cx="116573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you have any pets?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76929" y="4580664"/>
            <a:ext cx="612058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No, I don’t.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42398" y="2721491"/>
            <a:ext cx="94484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have </a:t>
            </a:r>
            <a:r>
              <a:rPr lang="ja-JP" alt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○○ </a:t>
            </a:r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pens.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2218" y="1293205"/>
            <a:ext cx="1155156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How many pens do you have?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5538952" y="4309241"/>
            <a:ext cx="3026979" cy="2312276"/>
          </a:xfrm>
          <a:prstGeom prst="wedgeRoundRectCallout">
            <a:avLst>
              <a:gd name="adj1" fmla="val -31110"/>
              <a:gd name="adj2" fmla="val -697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数字</a:t>
            </a:r>
            <a:endParaRPr kumimoji="1" lang="en-US" altLang="ja-JP" sz="4000" b="1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no</a:t>
            </a:r>
          </a:p>
          <a:p>
            <a:pPr algn="ctr"/>
            <a:r>
              <a:rPr kumimoji="1" lang="en-US" altLang="ja-JP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many</a:t>
            </a:r>
            <a:endParaRPr kumimoji="1" lang="ja-JP" altLang="en-US" sz="4000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Jeopardy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-Unit4-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248227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Contents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92142" y="2721491"/>
            <a:ext cx="1014893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have </a:t>
            </a:r>
            <a:r>
              <a:rPr lang="ja-JP" alt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○○ </a:t>
            </a:r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books.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9198" y="1293205"/>
            <a:ext cx="120276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How many books do you have?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5192112" y="4319752"/>
            <a:ext cx="3026979" cy="2312276"/>
          </a:xfrm>
          <a:prstGeom prst="wedgeRoundRectCallout">
            <a:avLst>
              <a:gd name="adj1" fmla="val -30416"/>
              <a:gd name="adj2" fmla="val -66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数字</a:t>
            </a:r>
            <a:endParaRPr kumimoji="1" lang="en-US" altLang="ja-JP" sz="4000" b="1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no</a:t>
            </a:r>
          </a:p>
          <a:p>
            <a:pPr algn="ctr"/>
            <a:r>
              <a:rPr kumimoji="1" lang="en-US" altLang="ja-JP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many</a:t>
            </a:r>
            <a:endParaRPr kumimoji="1" lang="ja-JP" altLang="en-US" sz="4000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5618" y="2721491"/>
            <a:ext cx="102819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want </a:t>
            </a:r>
            <a:r>
              <a:rPr lang="ja-JP" alt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○○ </a:t>
            </a:r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T-shirts.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2633" y="1293205"/>
            <a:ext cx="117839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How many T-shirt do you want?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5192112" y="4319752"/>
            <a:ext cx="3026979" cy="2312276"/>
          </a:xfrm>
          <a:prstGeom prst="wedgeRoundRectCallout">
            <a:avLst>
              <a:gd name="adj1" fmla="val -30416"/>
              <a:gd name="adj2" fmla="val -66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数字</a:t>
            </a:r>
            <a:endParaRPr kumimoji="1" lang="en-US" altLang="ja-JP" sz="4000" b="1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en-US" altLang="ja-JP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no</a:t>
            </a:r>
          </a:p>
          <a:p>
            <a:pPr algn="ctr"/>
            <a:r>
              <a:rPr kumimoji="1" lang="en-US" altLang="ja-JP" sz="40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many</a:t>
            </a:r>
            <a:endParaRPr kumimoji="1" lang="ja-JP" altLang="en-US" sz="4000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78943" y="2988347"/>
            <a:ext cx="214834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OK.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94062" y="1268760"/>
            <a:ext cx="98523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Let’s go to a movie.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4481" y="4580664"/>
            <a:ext cx="31854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Sorry.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505759"/>
            <a:ext cx="109119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very much.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33038" y="3853227"/>
            <a:ext cx="90722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You’re welcome.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505759"/>
            <a:ext cx="1108188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have any pets?</a:t>
            </a:r>
          </a:p>
          <a:p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（ベイカー先生になりきって答える）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57645" y="4084455"/>
            <a:ext cx="49935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Yes, I do.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1195" y="1524143"/>
            <a:ext cx="11819261" cy="172354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many rabbits do you have?</a:t>
            </a:r>
          </a:p>
          <a:p>
            <a:r>
              <a:rPr lang="ja-JP" alt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（ベイカー先生の両親になりきって答える）</a:t>
            </a:r>
            <a:endParaRPr lang="ja-JP" alt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931339" y="3474856"/>
            <a:ext cx="327875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Three.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800" y="144016"/>
            <a:ext cx="852750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32086" y="1235571"/>
            <a:ext cx="101200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Which is doggy bag?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83050"/>
              </p:ext>
            </p:extLst>
          </p:nvPr>
        </p:nvGraphicFramePr>
        <p:xfrm>
          <a:off x="1046856" y="2682121"/>
          <a:ext cx="9690538" cy="3789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910">
                  <a:extLst>
                    <a:ext uri="{9D8B030D-6E8A-4147-A177-3AD203B41FA5}">
                      <a16:colId xmlns:a16="http://schemas.microsoft.com/office/drawing/2014/main" val="4197058536"/>
                    </a:ext>
                  </a:extLst>
                </a:gridCol>
                <a:gridCol w="5387628">
                  <a:extLst>
                    <a:ext uri="{9D8B030D-6E8A-4147-A177-3AD203B41FA5}">
                      <a16:colId xmlns:a16="http://schemas.microsoft.com/office/drawing/2014/main" val="3026422969"/>
                    </a:ext>
                  </a:extLst>
                </a:gridCol>
              </a:tblGrid>
              <a:tr h="3789465"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kumimoji="1" lang="ja-JP" altLang="en-US" sz="6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60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kumimoji="1" lang="ja-JP" altLang="en-US" sz="6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153825"/>
                  </a:ext>
                </a:extLst>
              </a:tr>
            </a:tbl>
          </a:graphicData>
        </a:graphic>
      </p:graphicFrame>
      <p:pic>
        <p:nvPicPr>
          <p:cNvPr id="10" name="図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083" y="2772260"/>
            <a:ext cx="3087972" cy="3609187"/>
          </a:xfrm>
          <a:prstGeom prst="rect">
            <a:avLst/>
          </a:prstGeom>
        </p:spPr>
      </p:pic>
      <p:pic>
        <p:nvPicPr>
          <p:cNvPr id="11" name="図 1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0" t="5222" r="18248" b="19624"/>
          <a:stretch/>
        </p:blipFill>
        <p:spPr bwMode="auto">
          <a:xfrm>
            <a:off x="6093282" y="2864956"/>
            <a:ext cx="4301237" cy="35164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760054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Contents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8553" y="1685992"/>
            <a:ext cx="12114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do you put in the doggy bag?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702738" y="3474856"/>
            <a:ext cx="4506983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 Pマーカー体E" panose="040B0900000000000000" pitchFamily="50" charset="-128"/>
              </a:rPr>
              <a:t>Food.</a:t>
            </a:r>
            <a:endParaRPr lang="ja-JP" alt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English-Japanese100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19906" y="1556792"/>
            <a:ext cx="333296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90690" y="4336245"/>
            <a:ext cx="125438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私たちは、ぼくたちは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71167" y="1556792"/>
            <a:ext cx="5830443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many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41442" y="4409817"/>
            <a:ext cx="63642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たくさんの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8667" y="1556792"/>
            <a:ext cx="935544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too much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4615" y="4409817"/>
            <a:ext cx="1151789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あまりにもたくさんの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0805" y="1556792"/>
            <a:ext cx="707116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I see.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052" y="4409817"/>
            <a:ext cx="125438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なるほど。分かった。</a:t>
            </a:r>
            <a:endParaRPr lang="ja-JP" alt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87729" y="1556792"/>
            <a:ext cx="123482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very much.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8052" y="4441348"/>
            <a:ext cx="120789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どうもありがとうございます。</a:t>
            </a:r>
            <a:endParaRPr lang="en-US" altLang="ja-JP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Japanese-English100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93075" y="1840130"/>
            <a:ext cx="1035268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彼らは、彼女らは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51983" y="3409790"/>
            <a:ext cx="518802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they</a:t>
            </a:r>
            <a:endParaRPr lang="ja-JP" altLang="en-US" sz="19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45325" y="1399578"/>
            <a:ext cx="492935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全部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95639" y="2085486"/>
            <a:ext cx="4378122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7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all</a:t>
            </a:r>
            <a:endParaRPr lang="ja-JP" altLang="en-US" sz="287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211</TotalTime>
  <Words>334</Words>
  <Application>Microsoft Office PowerPoint</Application>
  <PresentationFormat>ワイド画面</PresentationFormat>
  <Paragraphs>126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5" baseType="lpstr">
      <vt:lpstr>AR Pマーカー体E</vt:lpstr>
      <vt:lpstr>AR P丸ゴシック体E</vt:lpstr>
      <vt:lpstr>HGｺﾞｼｯｸM</vt:lpstr>
      <vt:lpstr>Arial</vt:lpstr>
      <vt:lpstr>Century Gothic</vt:lpstr>
      <vt:lpstr>Comic Sans MS</vt:lpstr>
      <vt:lpstr>Corbel</vt:lpstr>
      <vt:lpstr>奥行</vt:lpstr>
      <vt:lpstr>Jeopardy</vt:lpstr>
      <vt:lpstr>Jeopardy -Unit4- </vt:lpstr>
      <vt:lpstr>Jeopardy English-Japanese100</vt:lpstr>
      <vt:lpstr>Jeopardy English-Japanese200</vt:lpstr>
      <vt:lpstr>Jeopardy English-Japanese300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Questions100</vt:lpstr>
      <vt:lpstr>Jeopardy Questions200</vt:lpstr>
      <vt:lpstr>Jeopardy Questions300</vt:lpstr>
      <vt:lpstr>Jeopardy Questions400</vt:lpstr>
      <vt:lpstr>Jeopardy Questions500</vt:lpstr>
      <vt:lpstr>Jeopardy Contents 100</vt:lpstr>
      <vt:lpstr>Jeopardy Contents 200</vt:lpstr>
      <vt:lpstr>Jeopardy Contents 300</vt:lpstr>
      <vt:lpstr>Jeopardy Contents 400</vt:lpstr>
      <vt:lpstr>Jeopardy Contents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新垣　尚希</cp:lastModifiedBy>
  <cp:revision>14</cp:revision>
  <dcterms:created xsi:type="dcterms:W3CDTF">2018-07-17T06:04:43Z</dcterms:created>
  <dcterms:modified xsi:type="dcterms:W3CDTF">2018-07-18T02:45:17Z</dcterms:modified>
</cp:coreProperties>
</file>