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65" r:id="rId5"/>
    <p:sldId id="258" r:id="rId6"/>
    <p:sldId id="269" r:id="rId7"/>
    <p:sldId id="259" r:id="rId8"/>
    <p:sldId id="268" r:id="rId9"/>
    <p:sldId id="260" r:id="rId10"/>
    <p:sldId id="266" r:id="rId11"/>
    <p:sldId id="261" r:id="rId12"/>
    <p:sldId id="267" r:id="rId13"/>
    <p:sldId id="262" r:id="rId14"/>
    <p:sldId id="263" r:id="rId15"/>
    <p:sldId id="270" r:id="rId16"/>
    <p:sldId id="288" r:id="rId17"/>
    <p:sldId id="271" r:id="rId18"/>
    <p:sldId id="287" r:id="rId19"/>
    <p:sldId id="272" r:id="rId20"/>
    <p:sldId id="286" r:id="rId21"/>
    <p:sldId id="273" r:id="rId22"/>
    <p:sldId id="285" r:id="rId23"/>
    <p:sldId id="274" r:id="rId24"/>
    <p:sldId id="284" r:id="rId25"/>
    <p:sldId id="275" r:id="rId26"/>
    <p:sldId id="283" r:id="rId27"/>
    <p:sldId id="276" r:id="rId28"/>
    <p:sldId id="282" r:id="rId29"/>
    <p:sldId id="277" r:id="rId30"/>
    <p:sldId id="281" r:id="rId31"/>
    <p:sldId id="278" r:id="rId32"/>
    <p:sldId id="280" r:id="rId33"/>
  </p:sldIdLst>
  <p:sldSz cx="7589838" cy="10698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2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1750834"/>
            <a:ext cx="6451362" cy="3724546"/>
          </a:xfrm>
        </p:spPr>
        <p:txBody>
          <a:bodyPr anchor="b"/>
          <a:lstStyle>
            <a:lvl1pPr algn="ctr"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8730" y="5619013"/>
            <a:ext cx="5692379" cy="2582912"/>
          </a:xfrm>
        </p:spPr>
        <p:txBody>
          <a:bodyPr/>
          <a:lstStyle>
            <a:lvl1pPr marL="0" indent="0" algn="ctr">
              <a:buNone/>
              <a:defRPr sz="1992"/>
            </a:lvl1pPr>
            <a:lvl2pPr marL="379476" indent="0" algn="ctr">
              <a:buNone/>
              <a:defRPr sz="1660"/>
            </a:lvl2pPr>
            <a:lvl3pPr marL="758952" indent="0" algn="ctr">
              <a:buNone/>
              <a:defRPr sz="1494"/>
            </a:lvl3pPr>
            <a:lvl4pPr marL="1138428" indent="0" algn="ctr">
              <a:buNone/>
              <a:defRPr sz="1328"/>
            </a:lvl4pPr>
            <a:lvl5pPr marL="1517904" indent="0" algn="ctr">
              <a:buNone/>
              <a:defRPr sz="1328"/>
            </a:lvl5pPr>
            <a:lvl6pPr marL="1897380" indent="0" algn="ctr">
              <a:buNone/>
              <a:defRPr sz="1328"/>
            </a:lvl6pPr>
            <a:lvl7pPr marL="2276856" indent="0" algn="ctr">
              <a:buNone/>
              <a:defRPr sz="1328"/>
            </a:lvl7pPr>
            <a:lvl8pPr marL="2656332" indent="0" algn="ctr">
              <a:buNone/>
              <a:defRPr sz="1328"/>
            </a:lvl8pPr>
            <a:lvl9pPr marL="3035808" indent="0" algn="ctr">
              <a:buNone/>
              <a:defRPr sz="132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8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9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31478" y="569578"/>
            <a:ext cx="1636559" cy="9066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1802" y="569578"/>
            <a:ext cx="4814803" cy="90661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1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8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849" y="2667115"/>
            <a:ext cx="6546235" cy="4450138"/>
          </a:xfrm>
        </p:spPr>
        <p:txBody>
          <a:bodyPr anchor="b"/>
          <a:lstStyle>
            <a:lvl1pPr>
              <a:defRPr sz="49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849" y="7159353"/>
            <a:ext cx="6546235" cy="2340222"/>
          </a:xfrm>
        </p:spPr>
        <p:txBody>
          <a:bodyPr/>
          <a:lstStyle>
            <a:lvl1pPr marL="0" indent="0">
              <a:buNone/>
              <a:defRPr sz="1992">
                <a:solidFill>
                  <a:schemeClr val="tx1"/>
                </a:solidFill>
              </a:defRPr>
            </a:lvl1pPr>
            <a:lvl2pPr marL="379476" indent="0">
              <a:buNone/>
              <a:defRPr sz="1660">
                <a:solidFill>
                  <a:schemeClr val="tx1">
                    <a:tint val="75000"/>
                  </a:schemeClr>
                </a:solidFill>
              </a:defRPr>
            </a:lvl2pPr>
            <a:lvl3pPr marL="758952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3pPr>
            <a:lvl4pPr marL="113842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4pPr>
            <a:lvl5pPr marL="1517904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5pPr>
            <a:lvl6pPr marL="1897380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6pPr>
            <a:lvl7pPr marL="2276856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7pPr>
            <a:lvl8pPr marL="2656332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8pPr>
            <a:lvl9pPr marL="3035808" indent="0">
              <a:buNone/>
              <a:defRPr sz="13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801" y="2847891"/>
            <a:ext cx="3225681" cy="6787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356" y="2847891"/>
            <a:ext cx="3225681" cy="67878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5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569580"/>
            <a:ext cx="6546235" cy="20678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791" y="2622536"/>
            <a:ext cx="3210857" cy="1285265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791" y="3907801"/>
            <a:ext cx="3210857" cy="574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356" y="2622536"/>
            <a:ext cx="3226670" cy="1285265"/>
          </a:xfrm>
        </p:spPr>
        <p:txBody>
          <a:bodyPr anchor="b"/>
          <a:lstStyle>
            <a:lvl1pPr marL="0" indent="0">
              <a:buNone/>
              <a:defRPr sz="1992" b="1"/>
            </a:lvl1pPr>
            <a:lvl2pPr marL="379476" indent="0">
              <a:buNone/>
              <a:defRPr sz="1660" b="1"/>
            </a:lvl2pPr>
            <a:lvl3pPr marL="758952" indent="0">
              <a:buNone/>
              <a:defRPr sz="1494" b="1"/>
            </a:lvl3pPr>
            <a:lvl4pPr marL="1138428" indent="0">
              <a:buNone/>
              <a:defRPr sz="1328" b="1"/>
            </a:lvl4pPr>
            <a:lvl5pPr marL="1517904" indent="0">
              <a:buNone/>
              <a:defRPr sz="1328" b="1"/>
            </a:lvl5pPr>
            <a:lvl6pPr marL="1897380" indent="0">
              <a:buNone/>
              <a:defRPr sz="1328" b="1"/>
            </a:lvl6pPr>
            <a:lvl7pPr marL="2276856" indent="0">
              <a:buNone/>
              <a:defRPr sz="1328" b="1"/>
            </a:lvl7pPr>
            <a:lvl8pPr marL="2656332" indent="0">
              <a:buNone/>
              <a:defRPr sz="1328" b="1"/>
            </a:lvl8pPr>
            <a:lvl9pPr marL="3035808" indent="0">
              <a:buNone/>
              <a:defRPr sz="13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2356" y="3907801"/>
            <a:ext cx="3226670" cy="5747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7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9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8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713211"/>
            <a:ext cx="2447920" cy="2496238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6670" y="1540340"/>
            <a:ext cx="3842355" cy="7602630"/>
          </a:xfrm>
        </p:spPr>
        <p:txBody>
          <a:bodyPr/>
          <a:lstStyle>
            <a:lvl1pPr>
              <a:defRPr sz="2656"/>
            </a:lvl1pPr>
            <a:lvl2pPr>
              <a:defRPr sz="2324"/>
            </a:lvl2pPr>
            <a:lvl3pPr>
              <a:defRPr sz="1992"/>
            </a:lvl3pPr>
            <a:lvl4pPr>
              <a:defRPr sz="1660"/>
            </a:lvl4pPr>
            <a:lvl5pPr>
              <a:defRPr sz="1660"/>
            </a:lvl5pPr>
            <a:lvl6pPr>
              <a:defRPr sz="1660"/>
            </a:lvl6pPr>
            <a:lvl7pPr>
              <a:defRPr sz="1660"/>
            </a:lvl7pPr>
            <a:lvl8pPr>
              <a:defRPr sz="1660"/>
            </a:lvl8pPr>
            <a:lvl9pPr>
              <a:defRPr sz="16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3209449"/>
            <a:ext cx="2447920" cy="5945901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90" y="713211"/>
            <a:ext cx="2447920" cy="2496238"/>
          </a:xfrm>
        </p:spPr>
        <p:txBody>
          <a:bodyPr anchor="b"/>
          <a:lstStyle>
            <a:lvl1pPr>
              <a:defRPr sz="26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26670" y="1540340"/>
            <a:ext cx="3842355" cy="7602630"/>
          </a:xfrm>
        </p:spPr>
        <p:txBody>
          <a:bodyPr anchor="t"/>
          <a:lstStyle>
            <a:lvl1pPr marL="0" indent="0">
              <a:buNone/>
              <a:defRPr sz="2656"/>
            </a:lvl1pPr>
            <a:lvl2pPr marL="379476" indent="0">
              <a:buNone/>
              <a:defRPr sz="2324"/>
            </a:lvl2pPr>
            <a:lvl3pPr marL="758952" indent="0">
              <a:buNone/>
              <a:defRPr sz="1992"/>
            </a:lvl3pPr>
            <a:lvl4pPr marL="1138428" indent="0">
              <a:buNone/>
              <a:defRPr sz="1660"/>
            </a:lvl4pPr>
            <a:lvl5pPr marL="1517904" indent="0">
              <a:buNone/>
              <a:defRPr sz="1660"/>
            </a:lvl5pPr>
            <a:lvl6pPr marL="1897380" indent="0">
              <a:buNone/>
              <a:defRPr sz="1660"/>
            </a:lvl6pPr>
            <a:lvl7pPr marL="2276856" indent="0">
              <a:buNone/>
              <a:defRPr sz="1660"/>
            </a:lvl7pPr>
            <a:lvl8pPr marL="2656332" indent="0">
              <a:buNone/>
              <a:defRPr sz="1660"/>
            </a:lvl8pPr>
            <a:lvl9pPr marL="3035808" indent="0">
              <a:buNone/>
              <a:defRPr sz="16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790" y="3209449"/>
            <a:ext cx="2447920" cy="5945901"/>
          </a:xfrm>
        </p:spPr>
        <p:txBody>
          <a:bodyPr/>
          <a:lstStyle>
            <a:lvl1pPr marL="0" indent="0">
              <a:buNone/>
              <a:defRPr sz="1328"/>
            </a:lvl1pPr>
            <a:lvl2pPr marL="379476" indent="0">
              <a:buNone/>
              <a:defRPr sz="1162"/>
            </a:lvl2pPr>
            <a:lvl3pPr marL="758952" indent="0">
              <a:buNone/>
              <a:defRPr sz="996"/>
            </a:lvl3pPr>
            <a:lvl4pPr marL="1138428" indent="0">
              <a:buNone/>
              <a:defRPr sz="830"/>
            </a:lvl4pPr>
            <a:lvl5pPr marL="1517904" indent="0">
              <a:buNone/>
              <a:defRPr sz="830"/>
            </a:lvl5pPr>
            <a:lvl6pPr marL="1897380" indent="0">
              <a:buNone/>
              <a:defRPr sz="830"/>
            </a:lvl6pPr>
            <a:lvl7pPr marL="2276856" indent="0">
              <a:buNone/>
              <a:defRPr sz="830"/>
            </a:lvl7pPr>
            <a:lvl8pPr marL="2656332" indent="0">
              <a:buNone/>
              <a:defRPr sz="830"/>
            </a:lvl8pPr>
            <a:lvl9pPr marL="3035808" indent="0">
              <a:buNone/>
              <a:defRPr sz="8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1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802" y="569580"/>
            <a:ext cx="6546235" cy="206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802" y="2847891"/>
            <a:ext cx="6546235" cy="6787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1801" y="9915615"/>
            <a:ext cx="1707714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2894A-14FC-4FA4-AC9E-C5D2C429C633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134" y="9915615"/>
            <a:ext cx="2561570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60323" y="9915615"/>
            <a:ext cx="1707714" cy="56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BB995-39BD-4478-894C-A5D429EDE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9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8952" rtl="0" eaLnBrk="1" latinLnBrk="0" hangingPunct="1">
        <a:lnSpc>
          <a:spcPct val="90000"/>
        </a:lnSpc>
        <a:spcBef>
          <a:spcPct val="0"/>
        </a:spcBef>
        <a:buNone/>
        <a:defRPr sz="3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738" indent="-189738" algn="l" defTabSz="758952" rtl="0" eaLnBrk="1" latinLnBrk="0" hangingPunct="1">
        <a:lnSpc>
          <a:spcPct val="90000"/>
        </a:lnSpc>
        <a:spcBef>
          <a:spcPts val="830"/>
        </a:spcBef>
        <a:buFont typeface="Arial" panose="020B0604020202020204" pitchFamily="34" charset="0"/>
        <a:buChar char="•"/>
        <a:defRPr sz="2324" kern="1200">
          <a:solidFill>
            <a:schemeClr val="tx1"/>
          </a:solidFill>
          <a:latin typeface="+mn-lt"/>
          <a:ea typeface="+mn-ea"/>
          <a:cs typeface="+mn-cs"/>
        </a:defRPr>
      </a:lvl1pPr>
      <a:lvl2pPr marL="56921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2pPr>
      <a:lvl3pPr marL="94869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60" kern="1200">
          <a:solidFill>
            <a:schemeClr val="tx1"/>
          </a:solidFill>
          <a:latin typeface="+mn-lt"/>
          <a:ea typeface="+mn-ea"/>
          <a:cs typeface="+mn-cs"/>
        </a:defRPr>
      </a:lvl3pPr>
      <a:lvl4pPr marL="132816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707642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2087118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466594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846070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225546" indent="-189738" algn="l" defTabSz="758952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1pPr>
      <a:lvl2pPr marL="37947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2pPr>
      <a:lvl3pPr marL="75895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3842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4pPr>
      <a:lvl5pPr marL="1517904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5pPr>
      <a:lvl6pPr marL="1897380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6pPr>
      <a:lvl7pPr marL="2276856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7pPr>
      <a:lvl8pPr marL="2656332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8pPr>
      <a:lvl9pPr marL="3035808" algn="l" defTabSz="758952" rtl="0" eaLnBrk="1" latinLnBrk="0" hangingPunct="1">
        <a:defRPr sz="14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94" y="2372058"/>
            <a:ext cx="1378304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snake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9193" y="2381496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boy band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571" y="2603254"/>
            <a:ext cx="121476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France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519" y="4984561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piranhas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454" y="4905565"/>
            <a:ext cx="121476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Canada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406" y="4618717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*choose any anime character*</a:t>
            </a:r>
            <a:endParaRPr lang="en-US" sz="11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899" y="2372058"/>
            <a:ext cx="1378303" cy="5455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sushi chef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898" y="4824293"/>
            <a:ext cx="1378304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Sherlock Holmes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24" y="7370416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Obama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152" y="7404049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BTS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278" y="7418401"/>
            <a:ext cx="825544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frog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282" y="7355995"/>
            <a:ext cx="996777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turtle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58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BA9357-71EF-FADA-4784-3E9134D81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2204357"/>
            <a:ext cx="781659" cy="14072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1EEE97-55BB-C07C-4534-D06B61229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2204357"/>
            <a:ext cx="781659" cy="14072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44A8E0-1905-2AB9-1190-DDE2FDC0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2204357"/>
            <a:ext cx="781659" cy="14072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77EAC1-4F2B-26D8-A31D-14664010D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2204357"/>
            <a:ext cx="781659" cy="14072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1CECB8-8F1E-B59C-ECBA-641891A48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4645478"/>
            <a:ext cx="781659" cy="14072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5A89B65-0948-83C6-619E-6F1F493D9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4645478"/>
            <a:ext cx="781659" cy="14072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7466B0-A7B1-3D16-8694-18A65EAD4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4645478"/>
            <a:ext cx="781659" cy="14072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1B0050-2127-B5DB-4D4F-02EE56172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4645478"/>
            <a:ext cx="781659" cy="140720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2BE8D07-432B-DA10-4B7A-5FE89F035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6969578"/>
            <a:ext cx="781659" cy="140720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6929E58-0BE6-C49C-FA4B-8D2ABA408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6969578"/>
            <a:ext cx="781659" cy="140720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4320983-424F-CB1A-439E-163C80C4B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6969578"/>
            <a:ext cx="781659" cy="140720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49716E-68E6-C67A-D054-7FDD191EC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6969578"/>
            <a:ext cx="781659" cy="14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05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603253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Sailor Moon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074" y="2603252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Luffy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333" y="2453727"/>
            <a:ext cx="1490742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sumo wrestler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552" y="4858663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duck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35" y="4433592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An</a:t>
            </a:r>
            <a:r>
              <a:rPr lang="ja-JP" altLang="en-US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army</a:t>
            </a:r>
            <a:r>
              <a:rPr lang="ja-JP" altLang="en-US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of</a:t>
            </a:r>
            <a:r>
              <a:rPr lang="ja-JP" altLang="en-US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elementary school students</a:t>
            </a:r>
            <a:endParaRPr lang="en-US" sz="195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572" y="4794380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lizard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645" y="1876386"/>
            <a:ext cx="1425937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Animal Crossing villager</a:t>
            </a:r>
          </a:p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どうぶつの森からの人</a:t>
            </a: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996" y="4856156"/>
            <a:ext cx="1411771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elephant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35" y="7404048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Rilakkuma</a:t>
            </a:r>
            <a:endParaRPr lang="en-US" sz="2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765" y="7404047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Hello Kitty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370" y="7410019"/>
            <a:ext cx="1490742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Gudetama</a:t>
            </a:r>
            <a:endParaRPr lang="en-US" sz="20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161" y="7241720"/>
            <a:ext cx="1378304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Astro Boy</a:t>
            </a:r>
          </a:p>
        </p:txBody>
      </p:sp>
    </p:spTree>
    <p:extLst>
      <p:ext uri="{BB962C8B-B14F-4D97-AF65-F5344CB8AC3E}">
        <p14:creationId xmlns:p14="http://schemas.microsoft.com/office/powerpoint/2010/main" val="1902567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BA9357-71EF-FADA-4784-3E9134D81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2204357"/>
            <a:ext cx="781659" cy="14072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1EEE97-55BB-C07C-4534-D06B61229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2204357"/>
            <a:ext cx="781659" cy="14072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44A8E0-1905-2AB9-1190-DDE2FDC0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2204357"/>
            <a:ext cx="781659" cy="14072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77EAC1-4F2B-26D8-A31D-14664010D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2204357"/>
            <a:ext cx="781659" cy="14072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1CECB8-8F1E-B59C-ECBA-641891A48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4645478"/>
            <a:ext cx="781659" cy="14072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5A89B65-0948-83C6-619E-6F1F493D9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4645478"/>
            <a:ext cx="781659" cy="14072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7466B0-A7B1-3D16-8694-18A65EAD4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4645478"/>
            <a:ext cx="781659" cy="14072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1B0050-2127-B5DB-4D4F-02EE56172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4645478"/>
            <a:ext cx="781659" cy="140720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2BE8D07-432B-DA10-4B7A-5FE89F035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6969578"/>
            <a:ext cx="781659" cy="140720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6929E58-0BE6-C49C-FA4B-8D2ABA408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6969578"/>
            <a:ext cx="781659" cy="140720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4320983-424F-CB1A-439E-163C80C4B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6969578"/>
            <a:ext cx="781659" cy="140720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49716E-68E6-C67A-D054-7FDD191EC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6969578"/>
            <a:ext cx="781659" cy="14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00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603253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Dinosaur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074" y="2603252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Naruto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161" y="2594206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8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Shinkansen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380" y="4634398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 Hanshin Tigers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4679227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Tom and Jerry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572" y="4794380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Yoshi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3" y="2603251"/>
            <a:ext cx="1425937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Goku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996" y="4856156"/>
            <a:ext cx="1411771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Donald Duck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35" y="7404048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Mozart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765" y="7404047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Walt Disney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370" y="7410019"/>
            <a:ext cx="1490742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Mary Poppins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161" y="7241719"/>
            <a:ext cx="1378303" cy="5373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Steve Jobs</a:t>
            </a:r>
          </a:p>
        </p:txBody>
      </p:sp>
    </p:spTree>
    <p:extLst>
      <p:ext uri="{BB962C8B-B14F-4D97-AF65-F5344CB8AC3E}">
        <p14:creationId xmlns:p14="http://schemas.microsoft.com/office/powerpoint/2010/main" val="2503002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BA9357-71EF-FADA-4784-3E9134D81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2204357"/>
            <a:ext cx="781659" cy="14072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1EEE97-55BB-C07C-4534-D06B61229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2204357"/>
            <a:ext cx="781659" cy="14072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44A8E0-1905-2AB9-1190-DDE2FDC0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2204357"/>
            <a:ext cx="781659" cy="14072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77EAC1-4F2B-26D8-A31D-14664010D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2204357"/>
            <a:ext cx="781659" cy="14072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1CECB8-8F1E-B59C-ECBA-641891A48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4645478"/>
            <a:ext cx="781659" cy="14072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5A89B65-0948-83C6-619E-6F1F493D9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4645478"/>
            <a:ext cx="781659" cy="14072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7466B0-A7B1-3D16-8694-18A65EAD4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4645478"/>
            <a:ext cx="781659" cy="14072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1B0050-2127-B5DB-4D4F-02EE56172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4645478"/>
            <a:ext cx="781659" cy="140720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2BE8D07-432B-DA10-4B7A-5FE89F035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6969578"/>
            <a:ext cx="781659" cy="140720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6929E58-0BE6-C49C-FA4B-8D2ABA408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6969578"/>
            <a:ext cx="781659" cy="140720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4320983-424F-CB1A-439E-163C80C4B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6969578"/>
            <a:ext cx="781659" cy="140720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49716E-68E6-C67A-D054-7FDD191EC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6969578"/>
            <a:ext cx="781659" cy="14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450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603253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2 extra arms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074" y="2603252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100 of them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161" y="2594206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8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read minds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380" y="4634398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kill with a kiss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4679227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Riding a war elephant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765" y="4507818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control plants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370" y="2327440"/>
            <a:ext cx="149074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 breathe underwater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996" y="4856156"/>
            <a:ext cx="1411771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 big sword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7140507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Can’t stop dancing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916" y="7351564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invisible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996" y="7245827"/>
            <a:ext cx="1490742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super strong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61" y="7305514"/>
            <a:ext cx="1378303" cy="5373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fly</a:t>
            </a:r>
          </a:p>
        </p:txBody>
      </p:sp>
    </p:spTree>
    <p:extLst>
      <p:ext uri="{BB962C8B-B14F-4D97-AF65-F5344CB8AC3E}">
        <p14:creationId xmlns:p14="http://schemas.microsoft.com/office/powerpoint/2010/main" val="1829125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3344B0-FDBD-6951-8F96-AFA4724667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2061640"/>
            <a:ext cx="1086928" cy="1632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B11636-68DC-19CF-69D7-2394E3C32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2061639"/>
            <a:ext cx="1086928" cy="16322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843C86-E329-71F6-DD1D-1CECE5D47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2061638"/>
            <a:ext cx="1086928" cy="1632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CED01B-D9B9-6381-B567-663DC01C6D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2061637"/>
            <a:ext cx="1086928" cy="1632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B8A505-09CC-273E-9C40-AA70EDBEB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4532981"/>
            <a:ext cx="1086928" cy="1632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4136C4-E8A2-FDA7-C91F-B4025822F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4532980"/>
            <a:ext cx="1086928" cy="16322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916143-DBB1-E27D-B5EF-13628028B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4532979"/>
            <a:ext cx="1086928" cy="16322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AB29DE-526A-77DC-6867-EED99A846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4532978"/>
            <a:ext cx="1086928" cy="16322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818A2A0-6A24-21B1-21D2-01C32EECE1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6778050"/>
            <a:ext cx="1086928" cy="16322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D70C95-12EA-4183-17AF-C7C76526E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6778049"/>
            <a:ext cx="1086928" cy="1632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CF6449-2B20-A4A6-EB6B-3C46BF51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6778048"/>
            <a:ext cx="1086928" cy="16322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415D76-C0C0-69C3-C089-1D9AFA134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6778047"/>
            <a:ext cx="1086928" cy="16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9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475606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very big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918" y="2372448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travel in time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60" y="2406798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very small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671" y="4839556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No legs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4832279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Riding a tiger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30" y="4710548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50 of them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370" y="2327440"/>
            <a:ext cx="149074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only see movement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1996" y="4856156"/>
            <a:ext cx="1411771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No arms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7140507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3 of them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916" y="7351564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Made of sand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818" y="7080114"/>
            <a:ext cx="1342949" cy="385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shoot lasers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61" y="7305514"/>
            <a:ext cx="1378303" cy="5373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Controls weather</a:t>
            </a:r>
          </a:p>
        </p:txBody>
      </p:sp>
    </p:spTree>
    <p:extLst>
      <p:ext uri="{BB962C8B-B14F-4D97-AF65-F5344CB8AC3E}">
        <p14:creationId xmlns:p14="http://schemas.microsoft.com/office/powerpoint/2010/main" val="1957847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3344B0-FDBD-6951-8F96-AFA4724667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2061640"/>
            <a:ext cx="1086928" cy="1632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B11636-68DC-19CF-69D7-2394E3C32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2061639"/>
            <a:ext cx="1086928" cy="16322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843C86-E329-71F6-DD1D-1CECE5D47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2061638"/>
            <a:ext cx="1086928" cy="1632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CED01B-D9B9-6381-B567-663DC01C6D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2061637"/>
            <a:ext cx="1086928" cy="1632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B8A505-09CC-273E-9C40-AA70EDBEB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4532981"/>
            <a:ext cx="1086928" cy="1632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4136C4-E8A2-FDA7-C91F-B4025822F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4532980"/>
            <a:ext cx="1086928" cy="16322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916143-DBB1-E27D-B5EF-13628028B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4532979"/>
            <a:ext cx="1086928" cy="16322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AB29DE-526A-77DC-6867-EED99A846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4532978"/>
            <a:ext cx="1086928" cy="16322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818A2A0-6A24-21B1-21D2-01C32EECE1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6778050"/>
            <a:ext cx="1086928" cy="16322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D70C95-12EA-4183-17AF-C7C76526E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6778049"/>
            <a:ext cx="1086928" cy="1632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CF6449-2B20-A4A6-EB6B-3C46BF51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6778048"/>
            <a:ext cx="1086928" cy="16322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415D76-C0C0-69C3-C089-1D9AFA134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6778047"/>
            <a:ext cx="1086928" cy="16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85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475606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Riding a motorcycle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918" y="2372448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shoot acid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60" y="2406798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only one arm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671" y="4839556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Clothes are too big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29" y="4610521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2 extra legs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7230" y="4710548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5 of them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6920" y="2489426"/>
            <a:ext cx="149074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95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only one leg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405" y="4663457"/>
            <a:ext cx="1411771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a kung-fu master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7140507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Riding a bicycle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716" y="6894871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become any animal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818" y="7080114"/>
            <a:ext cx="1342949" cy="385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no shoes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61" y="7305514"/>
            <a:ext cx="1378303" cy="53732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1000 years old</a:t>
            </a:r>
          </a:p>
        </p:txBody>
      </p:sp>
    </p:spTree>
    <p:extLst>
      <p:ext uri="{BB962C8B-B14F-4D97-AF65-F5344CB8AC3E}">
        <p14:creationId xmlns:p14="http://schemas.microsoft.com/office/powerpoint/2010/main" val="415592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BA9357-71EF-FADA-4784-3E9134D81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2204357"/>
            <a:ext cx="781659" cy="14072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1EEE97-55BB-C07C-4534-D06B61229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2204357"/>
            <a:ext cx="781659" cy="14072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44A8E0-1905-2AB9-1190-DDE2FDC0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2204357"/>
            <a:ext cx="781659" cy="14072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77EAC1-4F2B-26D8-A31D-14664010D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2204357"/>
            <a:ext cx="781659" cy="14072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1CECB8-8F1E-B59C-ECBA-641891A48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4645478"/>
            <a:ext cx="781659" cy="14072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5A89B65-0948-83C6-619E-6F1F493D9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4645478"/>
            <a:ext cx="781659" cy="14072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7466B0-A7B1-3D16-8694-18A65EAD4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4645478"/>
            <a:ext cx="781659" cy="14072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1B0050-2127-B5DB-4D4F-02EE56172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4645478"/>
            <a:ext cx="781659" cy="140720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2BE8D07-432B-DA10-4B7A-5FE89F035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6969578"/>
            <a:ext cx="781659" cy="140720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6929E58-0BE6-C49C-FA4B-8D2ABA408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6969578"/>
            <a:ext cx="781659" cy="140720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4320983-424F-CB1A-439E-163C80C4B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6969578"/>
            <a:ext cx="781659" cy="140720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49716E-68E6-C67A-D054-7FDD191EC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6969578"/>
            <a:ext cx="781659" cy="14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853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3344B0-FDBD-6951-8F96-AFA4724667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2061640"/>
            <a:ext cx="1086928" cy="1632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B11636-68DC-19CF-69D7-2394E3C32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2061639"/>
            <a:ext cx="1086928" cy="16322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843C86-E329-71F6-DD1D-1CECE5D47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2061638"/>
            <a:ext cx="1086928" cy="1632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CED01B-D9B9-6381-B567-663DC01C6D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2061637"/>
            <a:ext cx="1086928" cy="1632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B8A505-09CC-273E-9C40-AA70EDBEB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4532981"/>
            <a:ext cx="1086928" cy="1632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4136C4-E8A2-FDA7-C91F-B4025822F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4532980"/>
            <a:ext cx="1086928" cy="16322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916143-DBB1-E27D-B5EF-13628028B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4532979"/>
            <a:ext cx="1086928" cy="16322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AB29DE-526A-77DC-6867-EED99A846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4532978"/>
            <a:ext cx="1086928" cy="16322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818A2A0-6A24-21B1-21D2-01C32EECE1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6778050"/>
            <a:ext cx="1086928" cy="16322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D70C95-12EA-4183-17AF-C7C76526E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6778049"/>
            <a:ext cx="1086928" cy="1632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CF6449-2B20-A4A6-EB6B-3C46BF51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6778048"/>
            <a:ext cx="1086928" cy="16322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415D76-C0C0-69C3-C089-1D9AFA134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6778047"/>
            <a:ext cx="1086928" cy="16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507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475606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super fast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918" y="2372448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super slow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60" y="2406798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control animals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77" y="4658275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Allergic to all animals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29" y="4610521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jump super high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197" y="4458815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predict the future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1" y="2288199"/>
            <a:ext cx="1378306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Clothes are too small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405" y="4663457"/>
            <a:ext cx="1411771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Allergic to water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7140507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Wearing a fancy dress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716" y="7440049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a baby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0818" y="7080114"/>
            <a:ext cx="1342949" cy="385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become metal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8535" y="7107633"/>
            <a:ext cx="141267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control machines</a:t>
            </a:r>
          </a:p>
        </p:txBody>
      </p:sp>
    </p:spTree>
    <p:extLst>
      <p:ext uri="{BB962C8B-B14F-4D97-AF65-F5344CB8AC3E}">
        <p14:creationId xmlns:p14="http://schemas.microsoft.com/office/powerpoint/2010/main" val="3065625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3344B0-FDBD-6951-8F96-AFA4724667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2061640"/>
            <a:ext cx="1086928" cy="1632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B11636-68DC-19CF-69D7-2394E3C32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2061639"/>
            <a:ext cx="1086928" cy="16322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843C86-E329-71F6-DD1D-1CECE5D47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2061638"/>
            <a:ext cx="1086928" cy="1632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CED01B-D9B9-6381-B567-663DC01C6D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2061637"/>
            <a:ext cx="1086928" cy="1632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B8A505-09CC-273E-9C40-AA70EDBEB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4532981"/>
            <a:ext cx="1086928" cy="1632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4136C4-E8A2-FDA7-C91F-B4025822F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4532980"/>
            <a:ext cx="1086928" cy="16322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916143-DBB1-E27D-B5EF-13628028B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4532979"/>
            <a:ext cx="1086928" cy="16322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AB29DE-526A-77DC-6867-EED99A846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4532978"/>
            <a:ext cx="1086928" cy="16322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818A2A0-6A24-21B1-21D2-01C32EECE1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6778050"/>
            <a:ext cx="1086928" cy="16322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D70C95-12EA-4183-17AF-C7C76526E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6778049"/>
            <a:ext cx="1086928" cy="1632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CF6449-2B20-A4A6-EB6B-3C46BF51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6778048"/>
            <a:ext cx="1086928" cy="16322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415D76-C0C0-69C3-C089-1D9AFA134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6778047"/>
            <a:ext cx="1086928" cy="16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02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29" y="2169599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an army of cats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087" y="2228899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an army of dogs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672" y="2116797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Just drank 5 cups of coffee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002" y="4470622"/>
            <a:ext cx="1340208" cy="1025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*choose a new fighter* </a:t>
            </a:r>
          </a:p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They are your sidekick</a:t>
            </a: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29" y="4610521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32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Can’t see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9197" y="4610521"/>
            <a:ext cx="1473507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Riding a unicycle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1" y="2288199"/>
            <a:ext cx="1378306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32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very sad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405" y="4663457"/>
            <a:ext cx="1411771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Wearing a funny hat</a:t>
            </a: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B5D27DCB-04C6-B777-841B-99A617E5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002" y="6843706"/>
            <a:ext cx="1340208" cy="1025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*choose a new fighter* </a:t>
            </a:r>
          </a:p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They are your sidekick</a:t>
            </a: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21BF2491-0665-B216-F799-2048862F5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8135" y="6843706"/>
            <a:ext cx="1340208" cy="1025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*choose a new fighter* </a:t>
            </a:r>
          </a:p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They are your sidekick</a:t>
            </a: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CFCD83B1-1FE7-D68B-0151-6B8A55884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846" y="6843707"/>
            <a:ext cx="1340208" cy="1025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*choose a new fighter* </a:t>
            </a:r>
          </a:p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They are your sidekick</a:t>
            </a: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E4C90633-FD34-F0A6-E6AF-9EBACE497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57" y="6843708"/>
            <a:ext cx="1340208" cy="10251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*choose a new fighter* </a:t>
            </a:r>
          </a:p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16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They are your sidekick</a:t>
            </a: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80762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3344B0-FDBD-6951-8F96-AFA4724667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2061640"/>
            <a:ext cx="1086928" cy="1632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B11636-68DC-19CF-69D7-2394E3C32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2061639"/>
            <a:ext cx="1086928" cy="16322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843C86-E329-71F6-DD1D-1CECE5D47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2061638"/>
            <a:ext cx="1086928" cy="1632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CED01B-D9B9-6381-B567-663DC01C6D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2061637"/>
            <a:ext cx="1086928" cy="1632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B8A505-09CC-273E-9C40-AA70EDBEB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4532981"/>
            <a:ext cx="1086928" cy="1632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4136C4-E8A2-FDA7-C91F-B4025822F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4532980"/>
            <a:ext cx="1086928" cy="16322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916143-DBB1-E27D-B5EF-13628028B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4532979"/>
            <a:ext cx="1086928" cy="16322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AB29DE-526A-77DC-6867-EED99A846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4532978"/>
            <a:ext cx="1086928" cy="16322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818A2A0-6A24-21B1-21D2-01C32EECE1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6778050"/>
            <a:ext cx="1086928" cy="16322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D70C95-12EA-4183-17AF-C7C76526E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6778049"/>
            <a:ext cx="1086928" cy="1632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CF6449-2B20-A4A6-EB6B-3C46BF51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6778048"/>
            <a:ext cx="1086928" cy="16322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415D76-C0C0-69C3-C089-1D9AFA134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6778047"/>
            <a:ext cx="1086928" cy="16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6365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288198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300kg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918" y="2372448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super smart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60" y="2406798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eat anything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77" y="4658275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2 heads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29" y="4610521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understand all languages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131" y="4581888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control bugs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1" y="2288199"/>
            <a:ext cx="1378306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magic powers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405" y="4663457"/>
            <a:ext cx="1411771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talk to ghosts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7140507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 katana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716" y="7011357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 laser gun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497" y="6625407"/>
            <a:ext cx="1342949" cy="385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stop time for 5 seconds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7506" y="6869279"/>
            <a:ext cx="141267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32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 [extra] tail</a:t>
            </a:r>
          </a:p>
        </p:txBody>
      </p:sp>
    </p:spTree>
    <p:extLst>
      <p:ext uri="{BB962C8B-B14F-4D97-AF65-F5344CB8AC3E}">
        <p14:creationId xmlns:p14="http://schemas.microsoft.com/office/powerpoint/2010/main" val="111709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3344B0-FDBD-6951-8F96-AFA4724667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2061640"/>
            <a:ext cx="1086928" cy="1632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B11636-68DC-19CF-69D7-2394E3C32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2061639"/>
            <a:ext cx="1086928" cy="16322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843C86-E329-71F6-DD1D-1CECE5D47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2061638"/>
            <a:ext cx="1086928" cy="1632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CED01B-D9B9-6381-B567-663DC01C6D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2061637"/>
            <a:ext cx="1086928" cy="1632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B8A505-09CC-273E-9C40-AA70EDBEB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4532981"/>
            <a:ext cx="1086928" cy="1632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4136C4-E8A2-FDA7-C91F-B4025822F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4532980"/>
            <a:ext cx="1086928" cy="16322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916143-DBB1-E27D-B5EF-13628028B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4532979"/>
            <a:ext cx="1086928" cy="16322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AB29DE-526A-77DC-6867-EED99A846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4532978"/>
            <a:ext cx="1086928" cy="16322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818A2A0-6A24-21B1-21D2-01C32EECE1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6778050"/>
            <a:ext cx="1086928" cy="16322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D70C95-12EA-4183-17AF-C7C76526E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6778049"/>
            <a:ext cx="1086928" cy="1632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CF6449-2B20-A4A6-EB6B-3C46BF51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6778048"/>
            <a:ext cx="1086928" cy="16322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415D76-C0C0-69C3-C089-1D9AFA134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6778047"/>
            <a:ext cx="1086928" cy="16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335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288198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3 heads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716" y="2253847"/>
            <a:ext cx="1444221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 control electricity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60" y="2406798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 spoon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77" y="4658275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 magic wand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95" y="4799848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 giant fork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131" y="4760498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Can’t hear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1" y="2288199"/>
            <a:ext cx="1378306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really long hair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6405" y="4663457"/>
            <a:ext cx="1411771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control water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57" y="7126899"/>
            <a:ext cx="1326634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very sticky all over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037" y="6841110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wings, but can’t fly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1" y="7199855"/>
            <a:ext cx="1342949" cy="385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Made of snow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7506" y="6869279"/>
            <a:ext cx="141267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32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2 extra eyes</a:t>
            </a:r>
          </a:p>
        </p:txBody>
      </p:sp>
    </p:spTree>
    <p:extLst>
      <p:ext uri="{BB962C8B-B14F-4D97-AF65-F5344CB8AC3E}">
        <p14:creationId xmlns:p14="http://schemas.microsoft.com/office/powerpoint/2010/main" val="486568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3344B0-FDBD-6951-8F96-AFA4724667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2061640"/>
            <a:ext cx="1086928" cy="1632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B11636-68DC-19CF-69D7-2394E3C32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2061639"/>
            <a:ext cx="1086928" cy="16322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843C86-E329-71F6-DD1D-1CECE5D47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2061638"/>
            <a:ext cx="1086928" cy="1632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CED01B-D9B9-6381-B567-663DC01C6D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2061637"/>
            <a:ext cx="1086928" cy="1632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B8A505-09CC-273E-9C40-AA70EDBEB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4532981"/>
            <a:ext cx="1086928" cy="1632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4136C4-E8A2-FDA7-C91F-B4025822F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4532980"/>
            <a:ext cx="1086928" cy="16322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916143-DBB1-E27D-B5EF-13628028B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4532979"/>
            <a:ext cx="1086928" cy="16322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AB29DE-526A-77DC-6867-EED99A846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4532978"/>
            <a:ext cx="1086928" cy="16322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818A2A0-6A24-21B1-21D2-01C32EECE1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6778050"/>
            <a:ext cx="1086928" cy="16322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D70C95-12EA-4183-17AF-C7C76526E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6778049"/>
            <a:ext cx="1086928" cy="1632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CF6449-2B20-A4A6-EB6B-3C46BF51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6778048"/>
            <a:ext cx="1086928" cy="16322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415D76-C0C0-69C3-C089-1D9AFA134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6778047"/>
            <a:ext cx="1086928" cy="16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13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95" y="2288198"/>
            <a:ext cx="1444221" cy="4091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carrying a baby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0716" y="2253847"/>
            <a:ext cx="1444221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tiny legs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8260" y="2406798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a ninja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77" y="4658275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a wizard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95" y="4799848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</a:t>
            </a:r>
            <a:r>
              <a:rPr lang="en-US" sz="2000" kern="1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Spongebob</a:t>
            </a:r>
            <a:endParaRPr lang="en-US" sz="20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131" y="4658275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Snoopy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5724" y="2288199"/>
            <a:ext cx="1472452" cy="4091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Doraemon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181" y="4799848"/>
            <a:ext cx="1342949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a demon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56" y="7111124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a zombie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037" y="6841110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regrow arms and legs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181" y="7051276"/>
            <a:ext cx="1342949" cy="385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a cowboy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7506" y="7191591"/>
            <a:ext cx="141267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</a:t>
            </a:r>
            <a:r>
              <a:rPr lang="en-US" sz="2000" kern="1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nunchucks</a:t>
            </a:r>
            <a:endParaRPr lang="en-US" sz="20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47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603253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Spongebob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9681" y="2201324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Thomas the Tank Engine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3571" y="2603254"/>
            <a:ext cx="121476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France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552" y="4903456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No-Face</a:t>
            </a:r>
          </a:p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(</a:t>
            </a:r>
            <a:r>
              <a:rPr lang="ja-JP" alt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カオナシ</a:t>
            </a: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)</a:t>
            </a:r>
            <a:endParaRPr lang="en-US" sz="11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454" y="4905565"/>
            <a:ext cx="133331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Queen Elizabeth II</a:t>
            </a:r>
            <a:endParaRPr lang="en-US" sz="11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406" y="4618717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*choose any video game character*</a:t>
            </a:r>
            <a:endParaRPr lang="en-US" sz="11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965" y="2275553"/>
            <a:ext cx="1310169" cy="5455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Crayon Shin Chan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964" y="4905565"/>
            <a:ext cx="1380435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Doraemon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924" y="7370416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gorilla</a:t>
            </a:r>
            <a:endParaRPr lang="en-US" sz="3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152" y="7404049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pirate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3278" y="7418401"/>
            <a:ext cx="825544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evil doll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0030" y="7432523"/>
            <a:ext cx="1378304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Godzilla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148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3344B0-FDBD-6951-8F96-AFA4724667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2061640"/>
            <a:ext cx="1086928" cy="1632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B11636-68DC-19CF-69D7-2394E3C32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2061639"/>
            <a:ext cx="1086928" cy="16322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843C86-E329-71F6-DD1D-1CECE5D47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2061638"/>
            <a:ext cx="1086928" cy="1632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CED01B-D9B9-6381-B567-663DC01C6D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2061637"/>
            <a:ext cx="1086928" cy="1632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B8A505-09CC-273E-9C40-AA70EDBEB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4532981"/>
            <a:ext cx="1086928" cy="1632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4136C4-E8A2-FDA7-C91F-B4025822F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4532980"/>
            <a:ext cx="1086928" cy="16322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916143-DBB1-E27D-B5EF-13628028B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4532979"/>
            <a:ext cx="1086928" cy="16322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AB29DE-526A-77DC-6867-EED99A846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4532978"/>
            <a:ext cx="1086928" cy="16322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818A2A0-6A24-21B1-21D2-01C32EECE1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6778050"/>
            <a:ext cx="1086928" cy="16322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D70C95-12EA-4183-17AF-C7C76526E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6778049"/>
            <a:ext cx="1086928" cy="1632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CF6449-2B20-A4A6-EB6B-3C46BF51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6778048"/>
            <a:ext cx="1086928" cy="16322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415D76-C0C0-69C3-C089-1D9AFA134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6778047"/>
            <a:ext cx="1086928" cy="16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1598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95" y="2288198"/>
            <a:ext cx="1444221" cy="4091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Harry Potter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340" y="2392789"/>
            <a:ext cx="1444220" cy="3535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Sidekick is </a:t>
            </a:r>
            <a:r>
              <a:rPr lang="en-US" sz="2000" kern="1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Rilakkuma</a:t>
            </a:r>
            <a:endParaRPr lang="en-US" sz="20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40" y="2216945"/>
            <a:ext cx="1378303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covered in spikes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1877" y="4379351"/>
            <a:ext cx="1457666" cy="3249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an army of flying monkeys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95" y="4799848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Can’t stop singing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5131" y="4451510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Hands are scissors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174" y="2379403"/>
            <a:ext cx="1472452" cy="4091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made of lava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2362" y="4571793"/>
            <a:ext cx="1472452" cy="8935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a giant stapler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256" y="7111124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Hands are fish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353" y="6909512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Is inside a giant ball</a:t>
            </a: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181" y="7051276"/>
            <a:ext cx="1342949" cy="385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Has tiny arms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757" y="7036981"/>
            <a:ext cx="1467825" cy="385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Can steal opponent’s powers</a:t>
            </a:r>
          </a:p>
        </p:txBody>
      </p:sp>
    </p:spTree>
    <p:extLst>
      <p:ext uri="{BB962C8B-B14F-4D97-AF65-F5344CB8AC3E}">
        <p14:creationId xmlns:p14="http://schemas.microsoft.com/office/powerpoint/2010/main" val="810981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3344B0-FDBD-6951-8F96-AFA4724667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2061640"/>
            <a:ext cx="1086928" cy="163220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B11636-68DC-19CF-69D7-2394E3C3222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2061639"/>
            <a:ext cx="1086928" cy="16322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F843C86-E329-71F6-DD1D-1CECE5D474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2061638"/>
            <a:ext cx="1086928" cy="163220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CED01B-D9B9-6381-B567-663DC01C6D0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2061637"/>
            <a:ext cx="1086928" cy="163220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B8A505-09CC-273E-9C40-AA70EDBEB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4532981"/>
            <a:ext cx="1086928" cy="163220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4136C4-E8A2-FDA7-C91F-B4025822F9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4532980"/>
            <a:ext cx="1086928" cy="16322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F916143-DBB1-E27D-B5EF-13628028B97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4532979"/>
            <a:ext cx="1086928" cy="16322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5AB29DE-526A-77DC-6867-EED99A846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4532978"/>
            <a:ext cx="1086928" cy="163220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818A2A0-6A24-21B1-21D2-01C32EECE1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621103" y="6778050"/>
            <a:ext cx="1086928" cy="16322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2D70C95-12EA-4183-17AF-C7C76526E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2329134" y="6778049"/>
            <a:ext cx="1086928" cy="16322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CF6449-2B20-A4A6-EB6B-3C46BF51F07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4137216" y="6778048"/>
            <a:ext cx="1086928" cy="16322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6415D76-C0C0-69C3-C089-1D9AFA134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43" r="16666"/>
          <a:stretch/>
        </p:blipFill>
        <p:spPr>
          <a:xfrm>
            <a:off x="5881807" y="6778047"/>
            <a:ext cx="1086928" cy="16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07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BA9357-71EF-FADA-4784-3E9134D81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2204357"/>
            <a:ext cx="781659" cy="14072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1EEE97-55BB-C07C-4534-D06B61229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2204357"/>
            <a:ext cx="781659" cy="14072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44A8E0-1905-2AB9-1190-DDE2FDC0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2204357"/>
            <a:ext cx="781659" cy="14072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77EAC1-4F2B-26D8-A31D-14664010D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2204357"/>
            <a:ext cx="781659" cy="14072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1CECB8-8F1E-B59C-ECBA-641891A48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4645478"/>
            <a:ext cx="781659" cy="14072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5A89B65-0948-83C6-619E-6F1F493D9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4645478"/>
            <a:ext cx="781659" cy="14072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7466B0-A7B1-3D16-8694-18A65EAD4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4645478"/>
            <a:ext cx="781659" cy="14072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1B0050-2127-B5DB-4D4F-02EE56172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4645478"/>
            <a:ext cx="781659" cy="140720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2BE8D07-432B-DA10-4B7A-5FE89F035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6969578"/>
            <a:ext cx="781659" cy="140720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6929E58-0BE6-C49C-FA4B-8D2ABA408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6969578"/>
            <a:ext cx="781659" cy="140720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4320983-424F-CB1A-439E-163C80C4B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6969578"/>
            <a:ext cx="781659" cy="140720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49716E-68E6-C67A-D054-7FDD191EC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6969578"/>
            <a:ext cx="781659" cy="14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2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603253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Mothra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152" y="2333348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King Kong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552" y="2603254"/>
            <a:ext cx="1337365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Pikachu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552" y="4858663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zombie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454" y="4905565"/>
            <a:ext cx="133331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Wario</a:t>
            </a:r>
            <a:endParaRPr lang="en-US" sz="2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406" y="4618717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*choose any movie character*</a:t>
            </a:r>
            <a:endParaRPr lang="en-US" sz="11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2" y="2552228"/>
            <a:ext cx="1310169" cy="5455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kappa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964" y="4905565"/>
            <a:ext cx="1380435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octopus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504" y="7404048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tanuki</a:t>
            </a:r>
            <a:endParaRPr lang="en-US" sz="3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765" y="7404047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demon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035" y="6855099"/>
            <a:ext cx="1436364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 person to your right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333" y="7241137"/>
            <a:ext cx="1490742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Detective Conan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9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BA9357-71EF-FADA-4784-3E9134D81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2204357"/>
            <a:ext cx="781659" cy="14072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1EEE97-55BB-C07C-4534-D06B61229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2204357"/>
            <a:ext cx="781659" cy="14072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44A8E0-1905-2AB9-1190-DDE2FDC0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2204357"/>
            <a:ext cx="781659" cy="14072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77EAC1-4F2B-26D8-A31D-14664010D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2204357"/>
            <a:ext cx="781659" cy="14072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1CECB8-8F1E-B59C-ECBA-641891A48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4645478"/>
            <a:ext cx="781659" cy="14072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5A89B65-0948-83C6-619E-6F1F493D9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4645478"/>
            <a:ext cx="781659" cy="14072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7466B0-A7B1-3D16-8694-18A65EAD4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4645478"/>
            <a:ext cx="781659" cy="14072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1B0050-2127-B5DB-4D4F-02EE56172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4645478"/>
            <a:ext cx="781659" cy="140720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2BE8D07-432B-DA10-4B7A-5FE89F035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6969578"/>
            <a:ext cx="781659" cy="140720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6929E58-0BE6-C49C-FA4B-8D2ABA408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6969578"/>
            <a:ext cx="781659" cy="140720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4320983-424F-CB1A-439E-163C80C4B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6969578"/>
            <a:ext cx="781659" cy="140720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49716E-68E6-C67A-D054-7FDD191EC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6969578"/>
            <a:ext cx="781659" cy="14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1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603253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Mario and Luigi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074" y="2603252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Kinopio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333" y="2453727"/>
            <a:ext cx="1490742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Army of skeletons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552" y="4858663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cat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454" y="4905565"/>
            <a:ext cx="133331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yourself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406" y="4618717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*choose any famous person*</a:t>
            </a:r>
            <a:endParaRPr lang="en-US" sz="11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2" y="2552228"/>
            <a:ext cx="1310169" cy="5455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Harry Potter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964" y="4905565"/>
            <a:ext cx="1380435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dragon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504" y="7404048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giraffe</a:t>
            </a:r>
            <a:endParaRPr lang="en-US" sz="3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765" y="7404047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cowboy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035" y="7404047"/>
            <a:ext cx="1436364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assassin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333" y="7404047"/>
            <a:ext cx="1490742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E.T.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36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BA9357-71EF-FADA-4784-3E9134D816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2204357"/>
            <a:ext cx="781659" cy="140720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C1EEE97-55BB-C07C-4534-D06B61229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2204357"/>
            <a:ext cx="781659" cy="14072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644A8E0-1905-2AB9-1190-DDE2FDC0AF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2204357"/>
            <a:ext cx="781659" cy="14072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377EAC1-4F2B-26D8-A31D-14664010D1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2204357"/>
            <a:ext cx="781659" cy="14072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1CECB8-8F1E-B59C-ECBA-641891A486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4645478"/>
            <a:ext cx="781659" cy="14072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5A89B65-0948-83C6-619E-6F1F493D99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4645478"/>
            <a:ext cx="781659" cy="14072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97466B0-A7B1-3D16-8694-18A65EAD4B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4645478"/>
            <a:ext cx="781659" cy="140720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D1B0050-2127-B5DB-4D4F-02EE56172B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4645478"/>
            <a:ext cx="781659" cy="140720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2BE8D07-432B-DA10-4B7A-5FE89F035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86" y="6969578"/>
            <a:ext cx="781659" cy="140720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6929E58-0BE6-C49C-FA4B-8D2ABA408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957" y="6969578"/>
            <a:ext cx="781659" cy="140720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64320983-424F-CB1A-439E-163C80C4BB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59" y="6969578"/>
            <a:ext cx="781659" cy="140720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49716E-68E6-C67A-D054-7FDD191EC0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3" y="6969578"/>
            <a:ext cx="781659" cy="140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7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924E30-940B-41D4-40FC-B2C81BEA5D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3243"/>
            <a:ext cx="7569880" cy="7569880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211C6C94-8622-7738-F511-E1FD66DFA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2603253"/>
            <a:ext cx="1451865" cy="4435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0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Snoopy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870B52B4-9489-7C3C-6ABD-35CA234CE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074" y="2603252"/>
            <a:ext cx="1378303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mummy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29715FBE-4867-EB20-8EE2-09467E1C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333" y="2453727"/>
            <a:ext cx="1490742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sumo wrestler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D61EB4D-1EDF-6B29-A66C-823D84A2D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8552" y="4858663"/>
            <a:ext cx="1378304" cy="4435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ninja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4EB3D73-BE39-30B4-E715-F2BE57C34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902" y="4707683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The Statue of Liberty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2E5DB02-DD39-26F2-50A4-D97296C6C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0572" y="4794380"/>
            <a:ext cx="1378303" cy="14607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Totoro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E85699D3-D9DF-507E-C4FD-14667DE24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2" y="2552228"/>
            <a:ext cx="1310169" cy="5455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Mickey Mouse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40D9EF54-30DD-5C09-BBA6-5CA55C7AE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0964" y="4905565"/>
            <a:ext cx="1380435" cy="76405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wizard</a:t>
            </a:r>
            <a:endParaRPr lang="en-US" sz="16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D9A425D3-042D-31BA-93DA-C282792B7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935" y="7404048"/>
            <a:ext cx="1451865" cy="4912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8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samurai</a:t>
            </a:r>
            <a:endParaRPr lang="en-US" sz="3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DF6C76A-96AE-0EA4-A797-2F8524DF2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3765" y="7404047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Jaws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88BA0EEF-E65F-6F8A-7603-A9B4389A5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462" y="7404047"/>
            <a:ext cx="1378305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Spiderman</a:t>
            </a:r>
            <a:endParaRPr lang="en-US" sz="12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C1735B21-4FAE-CDDB-CD26-312A9F29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2333" y="7404047"/>
            <a:ext cx="1490742" cy="491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142642" tIns="71321" rIns="142642" bIns="71321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1247"/>
              </a:spcAft>
            </a:pPr>
            <a:r>
              <a:rPr lang="en-US" sz="2400" kern="1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Winnie the Pooh</a:t>
            </a:r>
            <a:endParaRPr lang="en-US" sz="1400" kern="1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1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258</TotalTime>
  <Words>586</Words>
  <Application>Microsoft Office PowerPoint</Application>
  <PresentationFormat>Custom</PresentationFormat>
  <Paragraphs>199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Dillon Shumaker</dc:creator>
  <cp:lastModifiedBy>Dillon Shumaker</cp:lastModifiedBy>
  <cp:revision>6</cp:revision>
  <dcterms:created xsi:type="dcterms:W3CDTF">2023-10-03T00:05:38Z</dcterms:created>
  <dcterms:modified xsi:type="dcterms:W3CDTF">2023-10-03T05:30:50Z</dcterms:modified>
</cp:coreProperties>
</file>