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14D93E-0068-4347-A0F9-93A05AE00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ED8E360-6478-48B5-9C63-F1D17EDE8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D78B81-29ED-4071-AD07-2DDA6B461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92BE-8146-4D94-8CE8-FE8FF2F0A75C}" type="datetimeFigureOut">
              <a:rPr kumimoji="1" lang="ja-JP" altLang="en-US" smtClean="0"/>
              <a:pPr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027F4A-21EA-4AC2-BE1F-D8C5D9022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0806E-D26E-4F41-966A-A517CC561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E4E8-4175-434A-B917-3AD1BFF88A9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16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361CBC-46E5-4B05-AD23-CC82CEDF8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E4B46E-0F87-4917-8DC1-42CDF653A2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E36EAA-B017-48B4-A6D3-7FCFBCA7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92BE-8146-4D94-8CE8-FE8FF2F0A75C}" type="datetimeFigureOut">
              <a:rPr kumimoji="1" lang="ja-JP" altLang="en-US" smtClean="0"/>
              <a:pPr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E7F2A2-DBDB-45FB-9237-7E079929D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4C91-FC96-46D8-ACA3-5C46FC7AC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E4E8-4175-434A-B917-3AD1BFF88A9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42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42E95C9-AC35-4745-9D82-A4F9E9D962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F6C1D3-738C-4E7D-A98A-FBB802D64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3A320C-2A1D-4CC3-B05F-AD3B38428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92BE-8146-4D94-8CE8-FE8FF2F0A75C}" type="datetimeFigureOut">
              <a:rPr kumimoji="1" lang="ja-JP" altLang="en-US" smtClean="0"/>
              <a:pPr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8C1FF7-1E89-4477-ADC9-14DA5D70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DBAC3D-A626-4B1F-85AD-3B65EF477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E4E8-4175-434A-B917-3AD1BFF88A9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70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70E487-AD96-4416-9DA1-97C2F76DE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090E6C-56CD-447F-BD5E-7465BB0C1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341FD3-4C1E-476A-AAE7-A91D24A1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92BE-8146-4D94-8CE8-FE8FF2F0A75C}" type="datetimeFigureOut">
              <a:rPr kumimoji="1" lang="ja-JP" altLang="en-US" smtClean="0"/>
              <a:pPr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E97371-A828-44B6-BDC6-5901B449E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5000F2-A0FA-467A-B7BB-20932CC5A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E4E8-4175-434A-B917-3AD1BFF88A9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7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446747-1263-455D-81A1-ED7C2729A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50B387-611A-428E-984D-BBFC51A06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D655E0-D27E-40D1-AC5C-59D5E09C9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92BE-8146-4D94-8CE8-FE8FF2F0A75C}" type="datetimeFigureOut">
              <a:rPr kumimoji="1" lang="ja-JP" altLang="en-US" smtClean="0"/>
              <a:pPr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CE1443-A82A-405E-A1E0-06E1E5935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6FB16F-ECFC-4AF4-9724-F21A8406D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E4E8-4175-434A-B917-3AD1BFF88A9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45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D8B642-1228-4FF0-BC2C-1F775111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803525-4B89-42F7-957E-42AF713F72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C512C8-5218-4978-9E21-4DC1C9CA0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4C13C6-98EA-47C6-884C-BCCF84C2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92BE-8146-4D94-8CE8-FE8FF2F0A75C}" type="datetimeFigureOut">
              <a:rPr kumimoji="1" lang="ja-JP" altLang="en-US" smtClean="0"/>
              <a:pPr/>
              <a:t>2021/7/6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68428E-8BB8-4728-824A-72AC70BA0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DD328E-1DC4-40F4-A21D-59E6E2B9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E4E8-4175-434A-B917-3AD1BFF88A9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08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83E25A-0752-4622-8CAC-A6F18A019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334F96-2802-4C43-9B93-6A04DA91F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382465-CB65-4810-A011-581B077A1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A7926CB-127E-481D-9BD0-A103FD7D9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49FACDC-A21E-446D-B7FE-EC33F1B72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7515AB-6138-4047-B43F-FC6264DF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92BE-8146-4D94-8CE8-FE8FF2F0A75C}" type="datetimeFigureOut">
              <a:rPr kumimoji="1" lang="ja-JP" altLang="en-US" smtClean="0"/>
              <a:pPr/>
              <a:t>2021/7/6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B140453-DC6F-4BF0-AA59-F1A42680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8B7706B-F2DA-4B22-AE7A-686AF2E9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E4E8-4175-434A-B917-3AD1BFF88A9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0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79B1A4-70B1-4377-ADC9-C216030FA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6C5C4D0-6C9F-4C84-AE44-DFA28B248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92BE-8146-4D94-8CE8-FE8FF2F0A75C}" type="datetimeFigureOut">
              <a:rPr kumimoji="1" lang="ja-JP" altLang="en-US" smtClean="0"/>
              <a:pPr/>
              <a:t>2021/7/6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3BD5563-37E6-4064-BFE8-3F6BF43E1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B280628-471F-4F43-9197-2C4F62D1B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E4E8-4175-434A-B917-3AD1BFF88A9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750CDA1-0B37-4B04-A881-11640897E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92BE-8146-4D94-8CE8-FE8FF2F0A75C}" type="datetimeFigureOut">
              <a:rPr kumimoji="1" lang="ja-JP" altLang="en-US" smtClean="0"/>
              <a:pPr/>
              <a:t>2021/7/6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3ED413F-28BB-4AF0-9981-C35581C21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47188E8-2963-471E-B0F6-433D782D5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E4E8-4175-434A-B917-3AD1BFF88A9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02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67630-F072-459E-84CD-707D8C0B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BDCD14-21BF-4CE8-AFDF-4A9023759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F50B8C-41E9-43DD-A3F1-E29832ADC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D2247F-A3A3-4BC3-8A72-2D75FB0D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92BE-8146-4D94-8CE8-FE8FF2F0A75C}" type="datetimeFigureOut">
              <a:rPr kumimoji="1" lang="ja-JP" altLang="en-US" smtClean="0"/>
              <a:pPr/>
              <a:t>2021/7/6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D38445-06A9-418E-94F8-958177BD3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416B6A-DD71-49F9-806D-5A2C8FB72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E4E8-4175-434A-B917-3AD1BFF88A9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C5668F-E8D6-4884-9B39-7D0C85AC3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E39E34A-047E-4C99-82C7-C747B8845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5B8967-91D5-4E76-8CE2-DCBA0B406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D9826F-CF8F-4947-A446-952CB6A4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B92BE-8146-4D94-8CE8-FE8FF2F0A75C}" type="datetimeFigureOut">
              <a:rPr kumimoji="1" lang="ja-JP" altLang="en-US" smtClean="0"/>
              <a:pPr/>
              <a:t>2021/7/6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CADD29-AD9E-43C3-B2F9-B01A6D671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1DC8EE-7BE0-4FD3-A156-AA103F6DB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7E4E8-4175-434A-B917-3AD1BFF88A9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04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84A1372-1084-4FA9-B4F4-A17A85AC1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FD2AA0-C6AA-4A4E-A016-1C9A03041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FAB88E-D7B6-40C5-BBE9-EB81E3C5B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B92BE-8146-4D94-8CE8-FE8FF2F0A75C}" type="datetimeFigureOut">
              <a:rPr kumimoji="1" lang="ja-JP" altLang="en-US" smtClean="0"/>
              <a:pPr/>
              <a:t>2021/7/6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6E6D5A-FE1B-4FE5-B841-A6DDD9C44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121FB9-01FB-42EB-8244-992D187B0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7E4E8-4175-434A-B917-3AD1BFF88A9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1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図 138">
            <a:extLst>
              <a:ext uri="{FF2B5EF4-FFF2-40B4-BE49-F238E27FC236}">
                <a16:creationId xmlns:a16="http://schemas.microsoft.com/office/drawing/2014/main" id="{285DE84B-93C4-4030-900D-D583F0EFD4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5215" y="-3582340"/>
            <a:ext cx="14626422" cy="9756306"/>
          </a:xfrm>
          <a:prstGeom prst="rect">
            <a:avLst/>
          </a:prstGeom>
        </p:spPr>
      </p:pic>
      <p:pic>
        <p:nvPicPr>
          <p:cNvPr id="141" name="図 140">
            <a:extLst>
              <a:ext uri="{FF2B5EF4-FFF2-40B4-BE49-F238E27FC236}">
                <a16:creationId xmlns:a16="http://schemas.microsoft.com/office/drawing/2014/main" id="{9D9A0845-5A35-45C8-92C4-4F94EEA6C42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12"/>
          <a:stretch/>
        </p:blipFill>
        <p:spPr>
          <a:xfrm>
            <a:off x="0" y="4197973"/>
            <a:ext cx="12319346" cy="270104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DEEF35C8-DACD-4208-B15B-331725EDE3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603" y="4284601"/>
            <a:ext cx="2560804" cy="759705"/>
          </a:xfrm>
          <a:prstGeom prst="rect">
            <a:avLst/>
          </a:prstGeom>
        </p:spPr>
      </p:pic>
      <p:pic>
        <p:nvPicPr>
          <p:cNvPr id="118" name="図 117">
            <a:extLst>
              <a:ext uri="{FF2B5EF4-FFF2-40B4-BE49-F238E27FC236}">
                <a16:creationId xmlns:a16="http://schemas.microsoft.com/office/drawing/2014/main" id="{2AE52291-2908-483A-A9E5-89B5312CF3D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86"/>
          <a:stretch/>
        </p:blipFill>
        <p:spPr>
          <a:xfrm>
            <a:off x="8519465" y="-1994385"/>
            <a:ext cx="4567316" cy="1345096"/>
          </a:xfrm>
          <a:prstGeom prst="rect">
            <a:avLst/>
          </a:prstGeom>
        </p:spPr>
      </p:pic>
      <p:pic>
        <p:nvPicPr>
          <p:cNvPr id="119" name="図 118">
            <a:extLst>
              <a:ext uri="{FF2B5EF4-FFF2-40B4-BE49-F238E27FC236}">
                <a16:creationId xmlns:a16="http://schemas.microsoft.com/office/drawing/2014/main" id="{5402F5AD-EE3A-4983-BABB-FD78DC8A075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" t="70736" r="1881" b="20336"/>
          <a:stretch/>
        </p:blipFill>
        <p:spPr>
          <a:xfrm>
            <a:off x="8519465" y="-2225681"/>
            <a:ext cx="4408577" cy="612251"/>
          </a:xfrm>
          <a:prstGeom prst="rect">
            <a:avLst/>
          </a:prstGeom>
        </p:spPr>
      </p:pic>
      <p:pic>
        <p:nvPicPr>
          <p:cNvPr id="120" name="図 119">
            <a:extLst>
              <a:ext uri="{FF2B5EF4-FFF2-40B4-BE49-F238E27FC236}">
                <a16:creationId xmlns:a16="http://schemas.microsoft.com/office/drawing/2014/main" id="{6F3CC5EF-4CAB-46BB-92CA-137C8FD829F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" t="58719" r="2722" b="30202"/>
          <a:stretch/>
        </p:blipFill>
        <p:spPr>
          <a:xfrm>
            <a:off x="8443131" y="-2477282"/>
            <a:ext cx="4408577" cy="759706"/>
          </a:xfrm>
          <a:prstGeom prst="rect">
            <a:avLst/>
          </a:prstGeom>
        </p:spPr>
      </p:pic>
      <p:pic>
        <p:nvPicPr>
          <p:cNvPr id="121" name="図 120">
            <a:extLst>
              <a:ext uri="{FF2B5EF4-FFF2-40B4-BE49-F238E27FC236}">
                <a16:creationId xmlns:a16="http://schemas.microsoft.com/office/drawing/2014/main" id="{35E27F98-5096-4973-B449-430B9C57601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" t="51530" r="2822" b="41091"/>
          <a:stretch/>
        </p:blipFill>
        <p:spPr>
          <a:xfrm>
            <a:off x="8443132" y="-2516158"/>
            <a:ext cx="4408577" cy="444731"/>
          </a:xfrm>
          <a:prstGeom prst="rect">
            <a:avLst/>
          </a:prstGeom>
        </p:spPr>
      </p:pic>
      <p:pic>
        <p:nvPicPr>
          <p:cNvPr id="122" name="図 121">
            <a:extLst>
              <a:ext uri="{FF2B5EF4-FFF2-40B4-BE49-F238E27FC236}">
                <a16:creationId xmlns:a16="http://schemas.microsoft.com/office/drawing/2014/main" id="{66077AFC-005A-48BA-990F-656A34B63E4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3" t="43383" r="5271" b="48084"/>
          <a:stretch/>
        </p:blipFill>
        <p:spPr>
          <a:xfrm>
            <a:off x="10060801" y="-2781747"/>
            <a:ext cx="2790908" cy="514317"/>
          </a:xfrm>
          <a:prstGeom prst="rect">
            <a:avLst/>
          </a:prstGeom>
        </p:spPr>
      </p:pic>
      <p:pic>
        <p:nvPicPr>
          <p:cNvPr id="123" name="図 122">
            <a:extLst>
              <a:ext uri="{FF2B5EF4-FFF2-40B4-BE49-F238E27FC236}">
                <a16:creationId xmlns:a16="http://schemas.microsoft.com/office/drawing/2014/main" id="{6273CBAE-6204-4D8D-806F-1AE5DA6EAFE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3" t="37219" r="37152" b="56156"/>
          <a:stretch/>
        </p:blipFill>
        <p:spPr>
          <a:xfrm>
            <a:off x="9156936" y="-2816105"/>
            <a:ext cx="2251011" cy="454227"/>
          </a:xfrm>
          <a:prstGeom prst="rect">
            <a:avLst/>
          </a:prstGeom>
        </p:spPr>
      </p:pic>
      <p:pic>
        <p:nvPicPr>
          <p:cNvPr id="124" name="図 123">
            <a:extLst>
              <a:ext uri="{FF2B5EF4-FFF2-40B4-BE49-F238E27FC236}">
                <a16:creationId xmlns:a16="http://schemas.microsoft.com/office/drawing/2014/main" id="{DB8AF2FA-5F96-4D93-B52A-9C96C8040B3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6" t="23985" r="22161" b="62316"/>
          <a:stretch/>
        </p:blipFill>
        <p:spPr>
          <a:xfrm>
            <a:off x="9272189" y="-3263097"/>
            <a:ext cx="2903127" cy="939257"/>
          </a:xfrm>
          <a:prstGeom prst="rect">
            <a:avLst/>
          </a:prstGeom>
        </p:spPr>
      </p:pic>
      <p:pic>
        <p:nvPicPr>
          <p:cNvPr id="125" name="図 124">
            <a:extLst>
              <a:ext uri="{FF2B5EF4-FFF2-40B4-BE49-F238E27FC236}">
                <a16:creationId xmlns:a16="http://schemas.microsoft.com/office/drawing/2014/main" id="{1595333C-B5F1-46E0-8D36-98B79B382EA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4" t="9837" r="19073" b="76464"/>
          <a:stretch/>
        </p:blipFill>
        <p:spPr>
          <a:xfrm>
            <a:off x="9275781" y="-3871010"/>
            <a:ext cx="2903127" cy="93925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B65EB606-E946-420C-887F-C9D5E8F3051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830" y="4268565"/>
            <a:ext cx="2560804" cy="759705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356944D5-CF41-43BC-AD21-2B84B94D1E9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86"/>
          <a:stretch/>
        </p:blipFill>
        <p:spPr>
          <a:xfrm>
            <a:off x="4902147" y="-2029060"/>
            <a:ext cx="4567316" cy="1345096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997F0E6E-01F6-492E-A2B4-5630949298F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" t="70736" r="1881" b="20336"/>
          <a:stretch/>
        </p:blipFill>
        <p:spPr>
          <a:xfrm>
            <a:off x="4902147" y="-2260356"/>
            <a:ext cx="4408577" cy="612251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8C68CFB7-5F4C-473D-8D03-02398993B02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" t="58719" r="2722" b="30202"/>
          <a:stretch/>
        </p:blipFill>
        <p:spPr>
          <a:xfrm>
            <a:off x="4825813" y="-2511957"/>
            <a:ext cx="4408577" cy="759706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6FEA6FEA-755D-4497-8CD5-96655492C54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" t="51530" r="2822" b="41091"/>
          <a:stretch/>
        </p:blipFill>
        <p:spPr>
          <a:xfrm>
            <a:off x="4825814" y="-2550833"/>
            <a:ext cx="4408577" cy="444731"/>
          </a:xfrm>
          <a:prstGeom prst="rect">
            <a:avLst/>
          </a:prstGeom>
        </p:spPr>
      </p:pic>
      <p:pic>
        <p:nvPicPr>
          <p:cNvPr id="74" name="図 73">
            <a:extLst>
              <a:ext uri="{FF2B5EF4-FFF2-40B4-BE49-F238E27FC236}">
                <a16:creationId xmlns:a16="http://schemas.microsoft.com/office/drawing/2014/main" id="{8316B352-3DE2-401A-8410-44418DD4922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3" t="43383" r="5271" b="48084"/>
          <a:stretch/>
        </p:blipFill>
        <p:spPr>
          <a:xfrm>
            <a:off x="6443483" y="-2816422"/>
            <a:ext cx="2790908" cy="514317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DBC14F43-F356-4077-B8B2-0DB4C93F916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3" t="37219" r="37152" b="56156"/>
          <a:stretch/>
        </p:blipFill>
        <p:spPr>
          <a:xfrm>
            <a:off x="5539618" y="-2850780"/>
            <a:ext cx="2251011" cy="454227"/>
          </a:xfrm>
          <a:prstGeom prst="rect">
            <a:avLst/>
          </a:prstGeom>
        </p:spPr>
      </p:pic>
      <p:pic>
        <p:nvPicPr>
          <p:cNvPr id="76" name="図 75">
            <a:extLst>
              <a:ext uri="{FF2B5EF4-FFF2-40B4-BE49-F238E27FC236}">
                <a16:creationId xmlns:a16="http://schemas.microsoft.com/office/drawing/2014/main" id="{1AAAD940-4A68-460C-9209-41C48242922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6" t="23985" r="22161" b="62316"/>
          <a:stretch/>
        </p:blipFill>
        <p:spPr>
          <a:xfrm>
            <a:off x="5654871" y="-3297772"/>
            <a:ext cx="2903127" cy="939257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558F8A14-BCBF-421A-B844-658F9DC672C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4" t="9837" r="19073" b="76464"/>
          <a:stretch/>
        </p:blipFill>
        <p:spPr>
          <a:xfrm>
            <a:off x="5658463" y="-3905685"/>
            <a:ext cx="2903127" cy="93925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713E531-75C1-401D-AEFD-EF47BF08CE1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379" y="4264878"/>
            <a:ext cx="2560804" cy="759705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3A4BB7C6-49DE-42E4-A90C-CA8895B8853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86"/>
          <a:stretch/>
        </p:blipFill>
        <p:spPr>
          <a:xfrm>
            <a:off x="777579" y="-1994385"/>
            <a:ext cx="4567316" cy="1345096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80319B5A-2E2D-4E44-A02C-8BE189A0AEF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" t="70736" r="1881" b="20336"/>
          <a:stretch/>
        </p:blipFill>
        <p:spPr>
          <a:xfrm>
            <a:off x="777579" y="-2225681"/>
            <a:ext cx="4408577" cy="612251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C5BFDB8A-F90A-442F-A94F-F1095E60B05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" t="58719" r="2722" b="30202"/>
          <a:stretch/>
        </p:blipFill>
        <p:spPr>
          <a:xfrm>
            <a:off x="701245" y="-2477282"/>
            <a:ext cx="4408577" cy="759706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26CBBEDD-38AF-472B-8FD0-8B738667FE1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" t="51530" r="2822" b="41091"/>
          <a:stretch/>
        </p:blipFill>
        <p:spPr>
          <a:xfrm>
            <a:off x="701246" y="-2516158"/>
            <a:ext cx="4408577" cy="444731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12E0C939-E8A8-4AF9-A332-7073D7140A1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3" t="43383" r="5271" b="48084"/>
          <a:stretch/>
        </p:blipFill>
        <p:spPr>
          <a:xfrm>
            <a:off x="2318915" y="-2781747"/>
            <a:ext cx="2790908" cy="514317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C6718101-2CBF-4CF0-A70E-B5AEE77862D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3" t="37219" r="37152" b="56156"/>
          <a:stretch/>
        </p:blipFill>
        <p:spPr>
          <a:xfrm>
            <a:off x="1415050" y="-2816105"/>
            <a:ext cx="2251011" cy="454227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F851CB57-1DBF-4C13-AB52-D39784DE307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6" t="23985" r="22161" b="62316"/>
          <a:stretch/>
        </p:blipFill>
        <p:spPr>
          <a:xfrm>
            <a:off x="1530303" y="-3263097"/>
            <a:ext cx="2903127" cy="939257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405A31AE-A607-431C-93BA-5D5865C82F8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4" t="9837" r="19073" b="76464"/>
          <a:stretch/>
        </p:blipFill>
        <p:spPr>
          <a:xfrm>
            <a:off x="1533895" y="-3871010"/>
            <a:ext cx="2903127" cy="93925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B4CCED3-110A-46BE-9D7A-6299C35E01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84" y="4998981"/>
            <a:ext cx="2560804" cy="75970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651119E-1909-442A-AFEA-BEDA80EE7F4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357" y="5005968"/>
            <a:ext cx="2560804" cy="759705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A5E8A72-7AA1-4EBC-B4DB-C948E202C1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991" y="4988551"/>
            <a:ext cx="2560804" cy="75970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89F1B86-18D9-45E5-82B6-0FAF9FF2EE1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86"/>
          <a:stretch/>
        </p:blipFill>
        <p:spPr>
          <a:xfrm>
            <a:off x="-840090" y="-1301807"/>
            <a:ext cx="4567316" cy="134509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62AA0DE-2BAA-4B10-B685-24AC6997DDC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" t="70736" r="1881" b="20336"/>
          <a:stretch/>
        </p:blipFill>
        <p:spPr>
          <a:xfrm>
            <a:off x="-840090" y="-1533103"/>
            <a:ext cx="4408577" cy="61225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56F0E36C-78D1-449A-8333-EAE067713A2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" t="58719" r="2722" b="30202"/>
          <a:stretch/>
        </p:blipFill>
        <p:spPr>
          <a:xfrm>
            <a:off x="-916424" y="-1784704"/>
            <a:ext cx="4408577" cy="759706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9B6EA554-B491-41D8-93B0-584978D1172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" t="51530" r="2822" b="41091"/>
          <a:stretch/>
        </p:blipFill>
        <p:spPr>
          <a:xfrm>
            <a:off x="-916423" y="-1823580"/>
            <a:ext cx="4408577" cy="444731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780DD88-3651-4332-80B3-1BA7DB1D583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3" t="43383" r="5271" b="48084"/>
          <a:stretch/>
        </p:blipFill>
        <p:spPr>
          <a:xfrm>
            <a:off x="701246" y="-2089169"/>
            <a:ext cx="2790908" cy="514317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55B73039-B130-4080-8B9F-397BF1C891E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3" t="37219" r="37152" b="56156"/>
          <a:stretch/>
        </p:blipFill>
        <p:spPr>
          <a:xfrm>
            <a:off x="-202619" y="-2123527"/>
            <a:ext cx="2251011" cy="454227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7FB2D34A-8EE3-480B-B76D-C32A5A63F41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6" t="23985" r="22161" b="62316"/>
          <a:stretch/>
        </p:blipFill>
        <p:spPr>
          <a:xfrm>
            <a:off x="-87366" y="-2570519"/>
            <a:ext cx="2903127" cy="939257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2B8ED579-4C9B-480F-9958-016AD1D753E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4" t="9837" r="19073" b="76464"/>
          <a:stretch/>
        </p:blipFill>
        <p:spPr>
          <a:xfrm>
            <a:off x="-83774" y="-3178432"/>
            <a:ext cx="2903127" cy="939257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1B6690D2-CAF1-4416-8C86-B284908E7A8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86"/>
          <a:stretch/>
        </p:blipFill>
        <p:spPr>
          <a:xfrm>
            <a:off x="2863965" y="-1321837"/>
            <a:ext cx="4567316" cy="1345096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3583CE12-ADEC-42AB-BED4-AB56F8783EC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" t="70736" r="1881" b="20336"/>
          <a:stretch/>
        </p:blipFill>
        <p:spPr>
          <a:xfrm>
            <a:off x="2863965" y="-1553133"/>
            <a:ext cx="4408577" cy="612251"/>
          </a:xfrm>
          <a:prstGeom prst="rect">
            <a:avLst/>
          </a:prstGeom>
        </p:spPr>
      </p:pic>
      <p:pic>
        <p:nvPicPr>
          <p:cNvPr id="64" name="図 63">
            <a:extLst>
              <a:ext uri="{FF2B5EF4-FFF2-40B4-BE49-F238E27FC236}">
                <a16:creationId xmlns:a16="http://schemas.microsoft.com/office/drawing/2014/main" id="{AC3B0786-9F1A-4C01-8A91-41C41D99410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" t="58719" r="2722" b="30202"/>
          <a:stretch/>
        </p:blipFill>
        <p:spPr>
          <a:xfrm>
            <a:off x="2787631" y="-1804734"/>
            <a:ext cx="4408577" cy="759706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43C29506-65EE-4C4C-8131-2118E033EE8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" t="51530" r="2822" b="41091"/>
          <a:stretch/>
        </p:blipFill>
        <p:spPr>
          <a:xfrm>
            <a:off x="2787632" y="-1843610"/>
            <a:ext cx="4408577" cy="444731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38F6885B-09E9-40D2-8798-AAFAE332F5C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3" t="43383" r="5271" b="48084"/>
          <a:stretch/>
        </p:blipFill>
        <p:spPr>
          <a:xfrm>
            <a:off x="4405301" y="-2109199"/>
            <a:ext cx="2790908" cy="514317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2CADE7FA-9AB8-4222-88F4-43F9BDDB0FE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3" t="37219" r="37152" b="56156"/>
          <a:stretch/>
        </p:blipFill>
        <p:spPr>
          <a:xfrm>
            <a:off x="3501436" y="-2143557"/>
            <a:ext cx="2251011" cy="454227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5D6E04D6-BCEE-4D21-9491-50F98B0AF7D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6" t="23985" r="22161" b="62316"/>
          <a:stretch/>
        </p:blipFill>
        <p:spPr>
          <a:xfrm>
            <a:off x="3616689" y="-2590549"/>
            <a:ext cx="2903127" cy="939257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50C2270B-D3C7-4786-BDFF-6C280031D93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4" t="9837" r="19073" b="76464"/>
          <a:stretch/>
        </p:blipFill>
        <p:spPr>
          <a:xfrm>
            <a:off x="3620281" y="-3198462"/>
            <a:ext cx="2903127" cy="939257"/>
          </a:xfrm>
          <a:prstGeom prst="rect">
            <a:avLst/>
          </a:prstGeom>
        </p:spPr>
      </p:pic>
      <p:pic>
        <p:nvPicPr>
          <p:cNvPr id="94" name="図 93">
            <a:extLst>
              <a:ext uri="{FF2B5EF4-FFF2-40B4-BE49-F238E27FC236}">
                <a16:creationId xmlns:a16="http://schemas.microsoft.com/office/drawing/2014/main" id="{4993A8A4-B181-47BB-AE67-7C726BA7459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386"/>
          <a:stretch/>
        </p:blipFill>
        <p:spPr>
          <a:xfrm>
            <a:off x="6457220" y="-1321837"/>
            <a:ext cx="4567316" cy="1345096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594F3888-6D36-4F2F-AD5E-EA931B50B14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" t="70736" r="1881" b="20336"/>
          <a:stretch/>
        </p:blipFill>
        <p:spPr>
          <a:xfrm>
            <a:off x="6457220" y="-1553133"/>
            <a:ext cx="4408577" cy="612251"/>
          </a:xfrm>
          <a:prstGeom prst="rect">
            <a:avLst/>
          </a:prstGeom>
        </p:spPr>
      </p:pic>
      <p:pic>
        <p:nvPicPr>
          <p:cNvPr id="96" name="図 95">
            <a:extLst>
              <a:ext uri="{FF2B5EF4-FFF2-40B4-BE49-F238E27FC236}">
                <a16:creationId xmlns:a16="http://schemas.microsoft.com/office/drawing/2014/main" id="{51C7E119-C112-4E8D-8F01-B403E92C130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" t="58719" r="2722" b="30202"/>
          <a:stretch/>
        </p:blipFill>
        <p:spPr>
          <a:xfrm>
            <a:off x="6380886" y="-1804734"/>
            <a:ext cx="4408577" cy="759706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2FBCD4F8-3BC6-4A82-8298-108BBCE413D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" t="51530" r="2822" b="41091"/>
          <a:stretch/>
        </p:blipFill>
        <p:spPr>
          <a:xfrm>
            <a:off x="6380887" y="-1843610"/>
            <a:ext cx="4408577" cy="444731"/>
          </a:xfrm>
          <a:prstGeom prst="rect">
            <a:avLst/>
          </a:prstGeom>
        </p:spPr>
      </p:pic>
      <p:pic>
        <p:nvPicPr>
          <p:cNvPr id="98" name="図 97">
            <a:extLst>
              <a:ext uri="{FF2B5EF4-FFF2-40B4-BE49-F238E27FC236}">
                <a16:creationId xmlns:a16="http://schemas.microsoft.com/office/drawing/2014/main" id="{F498FF6E-6053-49A1-8DF2-BA510990B6B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3" t="43383" r="5271" b="48084"/>
          <a:stretch/>
        </p:blipFill>
        <p:spPr>
          <a:xfrm>
            <a:off x="7998556" y="-2109199"/>
            <a:ext cx="2790908" cy="514317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0297416A-38B6-4951-B9D7-77942B2BB89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3" t="37219" r="37152" b="56156"/>
          <a:stretch/>
        </p:blipFill>
        <p:spPr>
          <a:xfrm>
            <a:off x="7094691" y="-2143557"/>
            <a:ext cx="2251011" cy="454227"/>
          </a:xfrm>
          <a:prstGeom prst="rect">
            <a:avLst/>
          </a:prstGeom>
        </p:spPr>
      </p:pic>
      <p:pic>
        <p:nvPicPr>
          <p:cNvPr id="100" name="図 99">
            <a:extLst>
              <a:ext uri="{FF2B5EF4-FFF2-40B4-BE49-F238E27FC236}">
                <a16:creationId xmlns:a16="http://schemas.microsoft.com/office/drawing/2014/main" id="{AFD33C92-D6C3-4FA0-B912-1C7AAF93D32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6" t="23985" r="22161" b="62316"/>
          <a:stretch/>
        </p:blipFill>
        <p:spPr>
          <a:xfrm>
            <a:off x="7209944" y="-2590549"/>
            <a:ext cx="2903127" cy="939257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A238DB95-A023-4087-87BE-8CB84162542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4" t="9837" r="19073" b="76464"/>
          <a:stretch/>
        </p:blipFill>
        <p:spPr>
          <a:xfrm>
            <a:off x="7213536" y="-3198462"/>
            <a:ext cx="2903127" cy="939257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F6CF67-8962-429B-A6EC-F1BF85A90263}"/>
              </a:ext>
            </a:extLst>
          </p:cNvPr>
          <p:cNvSpPr txBox="1"/>
          <p:nvPr/>
        </p:nvSpPr>
        <p:spPr>
          <a:xfrm>
            <a:off x="8022904" y="6089376"/>
            <a:ext cx="156645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Team 5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82ED1A1-A97B-448F-A0B7-58F7A37CACB4}"/>
              </a:ext>
            </a:extLst>
          </p:cNvPr>
          <p:cNvSpPr txBox="1"/>
          <p:nvPr/>
        </p:nvSpPr>
        <p:spPr>
          <a:xfrm>
            <a:off x="4369523" y="5957768"/>
            <a:ext cx="156645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Team 3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D5AB7F-DA1A-49D0-9D60-05D93AEBC157}"/>
              </a:ext>
            </a:extLst>
          </p:cNvPr>
          <p:cNvSpPr txBox="1"/>
          <p:nvPr/>
        </p:nvSpPr>
        <p:spPr>
          <a:xfrm>
            <a:off x="580972" y="5957768"/>
            <a:ext cx="156645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Team 1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2D953EA-D18D-407D-BBBE-65C380AD7E0C}"/>
              </a:ext>
            </a:extLst>
          </p:cNvPr>
          <p:cNvSpPr txBox="1"/>
          <p:nvPr/>
        </p:nvSpPr>
        <p:spPr>
          <a:xfrm>
            <a:off x="2348604" y="5665379"/>
            <a:ext cx="156645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Team 2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C32F546-4642-4B2A-BAAD-2A87B6470E7D}"/>
              </a:ext>
            </a:extLst>
          </p:cNvPr>
          <p:cNvSpPr txBox="1"/>
          <p:nvPr/>
        </p:nvSpPr>
        <p:spPr>
          <a:xfrm>
            <a:off x="6314005" y="5881579"/>
            <a:ext cx="156645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Team 4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C643573-613C-4673-96F4-D4A2D19F4CF0}"/>
              </a:ext>
            </a:extLst>
          </p:cNvPr>
          <p:cNvSpPr txBox="1"/>
          <p:nvPr/>
        </p:nvSpPr>
        <p:spPr>
          <a:xfrm>
            <a:off x="9952795" y="5738359"/>
            <a:ext cx="171621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Team 6</a:t>
            </a:r>
            <a:endParaRPr kumimoji="1"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359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33333E-6 L -0.00117 0.87778 " pathEditMode="relative" rAng="0" ptsTypes="AA">
                                      <p:cBhvr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438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4.81481E-6 L 0.00378 0.87894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439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0.00534 0.86204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4310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0.01003 0.8583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4291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3.7037E-7 L -0.00404 0.86898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434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3.7037E-7 L 0.00873 0.85162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425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 L 0.00221 0.8673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33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59259E-6 L 0.00039 0.89491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474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00117 0.87778 " pathEditMode="relative" rAng="0" ptsTypes="AA">
                                      <p:cBhvr>
                                        <p:cTn id="51" dur="7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438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0.00378 0.87893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439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96296E-6 L 0.00534 0.86204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4310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7.40741E-7 L 0.01003 0.85833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4291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-0.00404 0.86899 " pathEditMode="relative" rAng="0" ptsTypes="AA">
                                      <p:cBhvr>
                                        <p:cTn id="6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434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00873 0.85162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425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07407E-6 L 0.00221 0.86737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33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00039 0.8949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474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4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4.07407E-6 L -0.00118 0.87778 " pathEditMode="relative" rAng="0" ptsTypes="AA">
                                      <p:cBhvr>
                                        <p:cTn id="90" dur="7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438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0.00378 0.87893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439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00534 0.86204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4310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01003 0.85833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4291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11111E-6 L -0.00404 0.86898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434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1.85185E-6 L 0.00872 0.85162 " pathEditMode="relative" rAng="0" ptsTypes="AA">
                                      <p:cBhvr>
                                        <p:cTn id="11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425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0.00222 0.86736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33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33333E-6 L 0.00039 0.89491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474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3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-0.00117 0.87778 " pathEditMode="relative" rAng="0" ptsTypes="AA">
                                      <p:cBhvr>
                                        <p:cTn id="129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438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0.00378 0.87893 " pathEditMode="relative" rAng="0" ptsTypes="AA">
                                      <p:cBhvr>
                                        <p:cTn id="13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439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0.00534 0.86204 " pathEditMode="relative" rAng="0" ptsTypes="AA">
                                      <p:cBhvr>
                                        <p:cTn id="13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4310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0.01003 0.85833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4291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85185E-6 L -0.00404 0.86898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434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1.11111E-6 L 0.00873 0.85162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425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0.00222 0.8673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33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07407E-6 L 0.00039 0.89491 " pathEditMode="relative" rAng="0" ptsTypes="AA">
                                      <p:cBhvr>
                                        <p:cTn id="15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474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2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4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5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6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07407E-6 L -0.00117 0.87778 " pathEditMode="relative" rAng="0" ptsTypes="AA">
                                      <p:cBhvr>
                                        <p:cTn id="168" dur="75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438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00377 0.87893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439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00534 0.86204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4310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01002 0.85833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4291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1.11111E-6 L -0.00403 0.86898 " pathEditMode="relative" rAng="0" ptsTypes="AA">
                                      <p:cBhvr>
                                        <p:cTn id="18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434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85185E-6 L 0.00872 0.85162 " pathEditMode="relative" rAng="0" ptsTypes="AA">
                                      <p:cBhvr>
                                        <p:cTn id="18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425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0.00221 0.86736 " pathEditMode="relative" rAng="0" ptsTypes="AA">
                                      <p:cBhvr>
                                        <p:cTn id="19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33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33333E-6 L 0.00039 0.89491 " pathEditMode="relative" rAng="0" ptsTypes="AA">
                                      <p:cBhvr>
                                        <p:cTn id="19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474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1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2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3" dur="5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4" dur="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5" dur="5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59259E-6 L -0.00117 0.87778 " pathEditMode="relative" rAng="0" ptsTypes="AA">
                                      <p:cBhvr>
                                        <p:cTn id="207" dur="7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438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11111E-6 L 0.00377 0.87893 " pathEditMode="relative" rAng="0" ptsTypes="AA">
                                      <p:cBhvr>
                                        <p:cTn id="21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439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96296E-6 L 0.00534 0.86204 " pathEditMode="relative" rAng="0" ptsTypes="AA">
                                      <p:cBhvr>
                                        <p:cTn id="21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4310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7.40741E-7 L 0.01002 0.85833 " pathEditMode="relative" rAng="0" ptsTypes="AA">
                                      <p:cBhvr>
                                        <p:cTn id="21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5" y="4291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44444E-6 L -0.00403 0.86899 " pathEditMode="relative" rAng="0" ptsTypes="AA">
                                      <p:cBhvr>
                                        <p:cTn id="223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434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3.7037E-6 L 0.00872 0.85162 " pathEditMode="relative" rAng="0" ptsTypes="AA">
                                      <p:cBhvr>
                                        <p:cTn id="22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" y="425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07407E-6 L 0.00221 0.86737 " pathEditMode="relative" rAng="0" ptsTypes="AA">
                                      <p:cBhvr>
                                        <p:cTn id="23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33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33333E-6 L 0.00039 0.8949 " pathEditMode="relative" rAng="0" ptsTypes="AA">
                                      <p:cBhvr>
                                        <p:cTn id="235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474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燕中学校;Chris Walsh</dc:creator>
  <cp:lastModifiedBy>燕中学校</cp:lastModifiedBy>
  <cp:revision>8</cp:revision>
  <dcterms:created xsi:type="dcterms:W3CDTF">2020-06-24T05:24:02Z</dcterms:created>
  <dcterms:modified xsi:type="dcterms:W3CDTF">2021-07-06T01:11:39Z</dcterms:modified>
</cp:coreProperties>
</file>