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969F"/>
    <a:srgbClr val="E4B3B9"/>
    <a:srgbClr val="FDEBEB"/>
    <a:srgbClr val="FDB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36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B62A-AEE1-4247-A2E6-4127D99AFB10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1D7D-4DB7-42FB-A38D-DC5957304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94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B62A-AEE1-4247-A2E6-4127D99AFB10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1D7D-4DB7-42FB-A38D-DC5957304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89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B62A-AEE1-4247-A2E6-4127D99AFB10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1D7D-4DB7-42FB-A38D-DC5957304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9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B62A-AEE1-4247-A2E6-4127D99AFB10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1D7D-4DB7-42FB-A38D-DC5957304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12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B62A-AEE1-4247-A2E6-4127D99AFB10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1D7D-4DB7-42FB-A38D-DC5957304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70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B62A-AEE1-4247-A2E6-4127D99AFB10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1D7D-4DB7-42FB-A38D-DC5957304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21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B62A-AEE1-4247-A2E6-4127D99AFB10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1D7D-4DB7-42FB-A38D-DC5957304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6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B62A-AEE1-4247-A2E6-4127D99AFB10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1D7D-4DB7-42FB-A38D-DC5957304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52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B62A-AEE1-4247-A2E6-4127D99AFB10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1D7D-4DB7-42FB-A38D-DC5957304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91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B62A-AEE1-4247-A2E6-4127D99AFB10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1D7D-4DB7-42FB-A38D-DC5957304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42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B62A-AEE1-4247-A2E6-4127D99AFB10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1D7D-4DB7-42FB-A38D-DC5957304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36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2B62A-AEE1-4247-A2E6-4127D99AFB10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01D7D-4DB7-42FB-A38D-DC5957304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97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グループ化 95"/>
          <p:cNvGrpSpPr/>
          <p:nvPr/>
        </p:nvGrpSpPr>
        <p:grpSpPr>
          <a:xfrm>
            <a:off x="597219" y="442686"/>
            <a:ext cx="8711562" cy="5972628"/>
            <a:chOff x="924292" y="668071"/>
            <a:chExt cx="8054072" cy="5521853"/>
          </a:xfrm>
        </p:grpSpPr>
        <p:pic>
          <p:nvPicPr>
            <p:cNvPr id="97" name="図 9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292" y="668071"/>
              <a:ext cx="3974324" cy="2685249"/>
            </a:xfrm>
            <a:prstGeom prst="rect">
              <a:avLst/>
            </a:prstGeom>
          </p:spPr>
        </p:pic>
        <p:pic>
          <p:nvPicPr>
            <p:cNvPr id="98" name="図 9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633" y="3504675"/>
              <a:ext cx="3974324" cy="2685249"/>
            </a:xfrm>
            <a:prstGeom prst="rect">
              <a:avLst/>
            </a:prstGeom>
          </p:spPr>
        </p:pic>
        <p:pic>
          <p:nvPicPr>
            <p:cNvPr id="99" name="図 9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0699" y="668071"/>
              <a:ext cx="3974324" cy="2685249"/>
            </a:xfrm>
            <a:prstGeom prst="rect">
              <a:avLst/>
            </a:prstGeom>
          </p:spPr>
        </p:pic>
        <p:pic>
          <p:nvPicPr>
            <p:cNvPr id="100" name="図 9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0" y="3504675"/>
              <a:ext cx="3974324" cy="26852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945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" name="グループ化 253"/>
          <p:cNvGrpSpPr/>
          <p:nvPr/>
        </p:nvGrpSpPr>
        <p:grpSpPr>
          <a:xfrm>
            <a:off x="595414" y="442687"/>
            <a:ext cx="8715172" cy="5972626"/>
            <a:chOff x="885397" y="525491"/>
            <a:chExt cx="8057418" cy="5521859"/>
          </a:xfrm>
        </p:grpSpPr>
        <p:grpSp>
          <p:nvGrpSpPr>
            <p:cNvPr id="255" name="グループ化 254"/>
            <p:cNvGrpSpPr/>
            <p:nvPr/>
          </p:nvGrpSpPr>
          <p:grpSpPr>
            <a:xfrm>
              <a:off x="885397" y="525491"/>
              <a:ext cx="3974328" cy="2685252"/>
              <a:chOff x="2336825" y="3399319"/>
              <a:chExt cx="3974328" cy="2685252"/>
            </a:xfrm>
          </p:grpSpPr>
          <p:grpSp>
            <p:nvGrpSpPr>
              <p:cNvPr id="343" name="グループ化 342"/>
              <p:cNvGrpSpPr/>
              <p:nvPr/>
            </p:nvGrpSpPr>
            <p:grpSpPr>
              <a:xfrm>
                <a:off x="2336825" y="3399319"/>
                <a:ext cx="3974328" cy="2685252"/>
                <a:chOff x="6534833" y="811205"/>
                <a:chExt cx="5598871" cy="3782873"/>
              </a:xfrm>
            </p:grpSpPr>
            <p:sp>
              <p:nvSpPr>
                <p:cNvPr id="369" name="正方形/長方形 368"/>
                <p:cNvSpPr/>
                <p:nvPr/>
              </p:nvSpPr>
              <p:spPr>
                <a:xfrm>
                  <a:off x="6534833" y="811205"/>
                  <a:ext cx="5598871" cy="3782873"/>
                </a:xfrm>
                <a:prstGeom prst="rect">
                  <a:avLst/>
                </a:prstGeom>
                <a:solidFill>
                  <a:srgbClr val="FDEBEB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70" name="正方形/長方形 369"/>
                <p:cNvSpPr/>
                <p:nvPr/>
              </p:nvSpPr>
              <p:spPr>
                <a:xfrm>
                  <a:off x="6629168" y="935754"/>
                  <a:ext cx="5410200" cy="3533775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kumimoji="1" lang="en-US" altLang="ja-JP" dirty="0"/>
                    <a:t>                              </a:t>
                  </a:r>
                  <a:endParaRPr kumimoji="1" lang="ja-JP" altLang="en-US" dirty="0"/>
                </a:p>
              </p:txBody>
            </p:sp>
          </p:grpSp>
          <p:grpSp>
            <p:nvGrpSpPr>
              <p:cNvPr id="344" name="グループ化 343"/>
              <p:cNvGrpSpPr/>
              <p:nvPr/>
            </p:nvGrpSpPr>
            <p:grpSpPr>
              <a:xfrm>
                <a:off x="2512550" y="3727495"/>
                <a:ext cx="3622879" cy="2028900"/>
                <a:chOff x="2508441" y="3727492"/>
                <a:chExt cx="3622879" cy="2028900"/>
              </a:xfrm>
            </p:grpSpPr>
            <p:grpSp>
              <p:nvGrpSpPr>
                <p:cNvPr id="345" name="グループ化 344"/>
                <p:cNvGrpSpPr/>
                <p:nvPr/>
              </p:nvGrpSpPr>
              <p:grpSpPr>
                <a:xfrm>
                  <a:off x="2508441" y="3727495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366" name="楕円 365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67" name="楕円 366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68" name="楕円 367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346" name="グループ化 345"/>
                <p:cNvGrpSpPr/>
                <p:nvPr/>
              </p:nvGrpSpPr>
              <p:grpSpPr>
                <a:xfrm>
                  <a:off x="3122497" y="3727495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363" name="楕円 362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64" name="楕円 363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65" name="楕円 364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347" name="グループ化 346"/>
                <p:cNvGrpSpPr/>
                <p:nvPr/>
              </p:nvGrpSpPr>
              <p:grpSpPr>
                <a:xfrm>
                  <a:off x="3739306" y="3727494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360" name="楕円 359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61" name="楕円 360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62" name="楕円 361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348" name="グループ化 347"/>
                <p:cNvGrpSpPr/>
                <p:nvPr/>
              </p:nvGrpSpPr>
              <p:grpSpPr>
                <a:xfrm>
                  <a:off x="4356115" y="3727492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357" name="楕円 356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58" name="楕円 357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59" name="楕円 358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349" name="グループ化 348"/>
                <p:cNvGrpSpPr/>
                <p:nvPr/>
              </p:nvGrpSpPr>
              <p:grpSpPr>
                <a:xfrm>
                  <a:off x="4970171" y="3727493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354" name="楕円 353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55" name="楕円 354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56" name="楕円 355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350" name="グループ化 349"/>
                <p:cNvGrpSpPr/>
                <p:nvPr/>
              </p:nvGrpSpPr>
              <p:grpSpPr>
                <a:xfrm>
                  <a:off x="5584227" y="3727492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351" name="楕円 350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52" name="楕円 351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53" name="楕円 352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</p:grpSp>
        </p:grpSp>
        <p:grpSp>
          <p:nvGrpSpPr>
            <p:cNvPr id="256" name="グループ化 255"/>
            <p:cNvGrpSpPr/>
            <p:nvPr/>
          </p:nvGrpSpPr>
          <p:grpSpPr>
            <a:xfrm>
              <a:off x="885397" y="3362098"/>
              <a:ext cx="3974328" cy="2685252"/>
              <a:chOff x="2336825" y="3399319"/>
              <a:chExt cx="3974328" cy="2685252"/>
            </a:xfrm>
          </p:grpSpPr>
          <p:grpSp>
            <p:nvGrpSpPr>
              <p:cNvPr id="315" name="グループ化 314"/>
              <p:cNvGrpSpPr/>
              <p:nvPr/>
            </p:nvGrpSpPr>
            <p:grpSpPr>
              <a:xfrm>
                <a:off x="2336825" y="3399319"/>
                <a:ext cx="3974328" cy="2685252"/>
                <a:chOff x="6534833" y="811205"/>
                <a:chExt cx="5598871" cy="3782873"/>
              </a:xfrm>
            </p:grpSpPr>
            <p:sp>
              <p:nvSpPr>
                <p:cNvPr id="341" name="正方形/長方形 340"/>
                <p:cNvSpPr/>
                <p:nvPr/>
              </p:nvSpPr>
              <p:spPr>
                <a:xfrm>
                  <a:off x="6534833" y="811205"/>
                  <a:ext cx="5598871" cy="3782873"/>
                </a:xfrm>
                <a:prstGeom prst="rect">
                  <a:avLst/>
                </a:prstGeom>
                <a:solidFill>
                  <a:srgbClr val="FDEBEB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42" name="正方形/長方形 341"/>
                <p:cNvSpPr/>
                <p:nvPr/>
              </p:nvSpPr>
              <p:spPr>
                <a:xfrm>
                  <a:off x="6629168" y="935754"/>
                  <a:ext cx="5410200" cy="3533775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kumimoji="1" lang="en-US" altLang="ja-JP" dirty="0"/>
                    <a:t>                              </a:t>
                  </a:r>
                  <a:endParaRPr kumimoji="1" lang="ja-JP" altLang="en-US" dirty="0"/>
                </a:p>
              </p:txBody>
            </p:sp>
          </p:grpSp>
          <p:grpSp>
            <p:nvGrpSpPr>
              <p:cNvPr id="316" name="グループ化 315"/>
              <p:cNvGrpSpPr/>
              <p:nvPr/>
            </p:nvGrpSpPr>
            <p:grpSpPr>
              <a:xfrm>
                <a:off x="2512550" y="3727495"/>
                <a:ext cx="3622879" cy="2028900"/>
                <a:chOff x="2508441" y="3727492"/>
                <a:chExt cx="3622879" cy="2028900"/>
              </a:xfrm>
            </p:grpSpPr>
            <p:grpSp>
              <p:nvGrpSpPr>
                <p:cNvPr id="317" name="グループ化 316"/>
                <p:cNvGrpSpPr/>
                <p:nvPr/>
              </p:nvGrpSpPr>
              <p:grpSpPr>
                <a:xfrm>
                  <a:off x="2508441" y="3727495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338" name="楕円 337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39" name="楕円 338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40" name="楕円 339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318" name="グループ化 317"/>
                <p:cNvGrpSpPr/>
                <p:nvPr/>
              </p:nvGrpSpPr>
              <p:grpSpPr>
                <a:xfrm>
                  <a:off x="3122497" y="3727495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335" name="楕円 334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36" name="楕円 335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37" name="楕円 336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319" name="グループ化 318"/>
                <p:cNvGrpSpPr/>
                <p:nvPr/>
              </p:nvGrpSpPr>
              <p:grpSpPr>
                <a:xfrm>
                  <a:off x="3739306" y="3727494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332" name="楕円 331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33" name="楕円 332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34" name="楕円 333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320" name="グループ化 319"/>
                <p:cNvGrpSpPr/>
                <p:nvPr/>
              </p:nvGrpSpPr>
              <p:grpSpPr>
                <a:xfrm>
                  <a:off x="4356115" y="3727492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329" name="楕円 328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30" name="楕円 329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31" name="楕円 330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321" name="グループ化 320"/>
                <p:cNvGrpSpPr/>
                <p:nvPr/>
              </p:nvGrpSpPr>
              <p:grpSpPr>
                <a:xfrm>
                  <a:off x="4970171" y="3727493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326" name="楕円 325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27" name="楕円 326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28" name="楕円 327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322" name="グループ化 321"/>
                <p:cNvGrpSpPr/>
                <p:nvPr/>
              </p:nvGrpSpPr>
              <p:grpSpPr>
                <a:xfrm>
                  <a:off x="5584227" y="3727492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323" name="楕円 322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24" name="楕円 323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25" name="楕円 324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</p:grpSp>
        </p:grpSp>
        <p:grpSp>
          <p:nvGrpSpPr>
            <p:cNvPr id="257" name="グループ化 256"/>
            <p:cNvGrpSpPr/>
            <p:nvPr/>
          </p:nvGrpSpPr>
          <p:grpSpPr>
            <a:xfrm>
              <a:off x="4968487" y="525491"/>
              <a:ext cx="3974328" cy="2685252"/>
              <a:chOff x="2336825" y="3399319"/>
              <a:chExt cx="3974328" cy="2685252"/>
            </a:xfrm>
          </p:grpSpPr>
          <p:grpSp>
            <p:nvGrpSpPr>
              <p:cNvPr id="287" name="グループ化 286"/>
              <p:cNvGrpSpPr/>
              <p:nvPr/>
            </p:nvGrpSpPr>
            <p:grpSpPr>
              <a:xfrm>
                <a:off x="2336825" y="3399319"/>
                <a:ext cx="3974328" cy="2685252"/>
                <a:chOff x="6534833" y="811205"/>
                <a:chExt cx="5598871" cy="3782873"/>
              </a:xfrm>
            </p:grpSpPr>
            <p:sp>
              <p:nvSpPr>
                <p:cNvPr id="313" name="正方形/長方形 312"/>
                <p:cNvSpPr/>
                <p:nvPr/>
              </p:nvSpPr>
              <p:spPr>
                <a:xfrm>
                  <a:off x="6534833" y="811205"/>
                  <a:ext cx="5598871" cy="3782873"/>
                </a:xfrm>
                <a:prstGeom prst="rect">
                  <a:avLst/>
                </a:prstGeom>
                <a:solidFill>
                  <a:srgbClr val="FDEBEB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14" name="正方形/長方形 313"/>
                <p:cNvSpPr/>
                <p:nvPr/>
              </p:nvSpPr>
              <p:spPr>
                <a:xfrm>
                  <a:off x="6629168" y="935754"/>
                  <a:ext cx="5410200" cy="3533775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kumimoji="1" lang="en-US" altLang="ja-JP" dirty="0"/>
                    <a:t>                              </a:t>
                  </a:r>
                  <a:endParaRPr kumimoji="1" lang="ja-JP" altLang="en-US" dirty="0"/>
                </a:p>
              </p:txBody>
            </p:sp>
          </p:grpSp>
          <p:grpSp>
            <p:nvGrpSpPr>
              <p:cNvPr id="288" name="グループ化 287"/>
              <p:cNvGrpSpPr/>
              <p:nvPr/>
            </p:nvGrpSpPr>
            <p:grpSpPr>
              <a:xfrm>
                <a:off x="2512550" y="3727495"/>
                <a:ext cx="3622879" cy="2028900"/>
                <a:chOff x="2508441" y="3727492"/>
                <a:chExt cx="3622879" cy="2028900"/>
              </a:xfrm>
            </p:grpSpPr>
            <p:grpSp>
              <p:nvGrpSpPr>
                <p:cNvPr id="289" name="グループ化 288"/>
                <p:cNvGrpSpPr/>
                <p:nvPr/>
              </p:nvGrpSpPr>
              <p:grpSpPr>
                <a:xfrm>
                  <a:off x="2508441" y="3727495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310" name="楕円 309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11" name="楕円 310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12" name="楕円 311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290" name="グループ化 289"/>
                <p:cNvGrpSpPr/>
                <p:nvPr/>
              </p:nvGrpSpPr>
              <p:grpSpPr>
                <a:xfrm>
                  <a:off x="3122497" y="3727495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307" name="楕円 306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08" name="楕円 307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09" name="楕円 308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291" name="グループ化 290"/>
                <p:cNvGrpSpPr/>
                <p:nvPr/>
              </p:nvGrpSpPr>
              <p:grpSpPr>
                <a:xfrm>
                  <a:off x="3739306" y="3727494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304" name="楕円 303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05" name="楕円 304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06" name="楕円 305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292" name="グループ化 291"/>
                <p:cNvGrpSpPr/>
                <p:nvPr/>
              </p:nvGrpSpPr>
              <p:grpSpPr>
                <a:xfrm>
                  <a:off x="4356115" y="3727492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301" name="楕円 300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02" name="楕円 301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03" name="楕円 302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293" name="グループ化 292"/>
                <p:cNvGrpSpPr/>
                <p:nvPr/>
              </p:nvGrpSpPr>
              <p:grpSpPr>
                <a:xfrm>
                  <a:off x="4970171" y="3727493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298" name="楕円 297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299" name="楕円 298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300" name="楕円 299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294" name="グループ化 293"/>
                <p:cNvGrpSpPr/>
                <p:nvPr/>
              </p:nvGrpSpPr>
              <p:grpSpPr>
                <a:xfrm>
                  <a:off x="5584227" y="3727492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295" name="楕円 294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296" name="楕円 295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297" name="楕円 296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</p:grpSp>
        </p:grpSp>
        <p:grpSp>
          <p:nvGrpSpPr>
            <p:cNvPr id="258" name="グループ化 257"/>
            <p:cNvGrpSpPr/>
            <p:nvPr/>
          </p:nvGrpSpPr>
          <p:grpSpPr>
            <a:xfrm>
              <a:off x="4968487" y="3362098"/>
              <a:ext cx="3974328" cy="2685252"/>
              <a:chOff x="2336825" y="3399319"/>
              <a:chExt cx="3974328" cy="2685252"/>
            </a:xfrm>
          </p:grpSpPr>
          <p:grpSp>
            <p:nvGrpSpPr>
              <p:cNvPr id="259" name="グループ化 258"/>
              <p:cNvGrpSpPr/>
              <p:nvPr/>
            </p:nvGrpSpPr>
            <p:grpSpPr>
              <a:xfrm>
                <a:off x="2336825" y="3399319"/>
                <a:ext cx="3974328" cy="2685252"/>
                <a:chOff x="6534833" y="811205"/>
                <a:chExt cx="5598871" cy="3782873"/>
              </a:xfrm>
            </p:grpSpPr>
            <p:sp>
              <p:nvSpPr>
                <p:cNvPr id="285" name="正方形/長方形 284"/>
                <p:cNvSpPr/>
                <p:nvPr/>
              </p:nvSpPr>
              <p:spPr>
                <a:xfrm>
                  <a:off x="6534833" y="811205"/>
                  <a:ext cx="5598871" cy="3782873"/>
                </a:xfrm>
                <a:prstGeom prst="rect">
                  <a:avLst/>
                </a:prstGeom>
                <a:solidFill>
                  <a:srgbClr val="FDEBEB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86" name="正方形/長方形 285"/>
                <p:cNvSpPr/>
                <p:nvPr/>
              </p:nvSpPr>
              <p:spPr>
                <a:xfrm>
                  <a:off x="6629168" y="935754"/>
                  <a:ext cx="5410200" cy="3533775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kumimoji="1" lang="en-US" altLang="ja-JP" dirty="0"/>
                    <a:t>                              </a:t>
                  </a:r>
                  <a:endParaRPr kumimoji="1" lang="ja-JP" altLang="en-US" dirty="0"/>
                </a:p>
              </p:txBody>
            </p:sp>
          </p:grpSp>
          <p:grpSp>
            <p:nvGrpSpPr>
              <p:cNvPr id="260" name="グループ化 259"/>
              <p:cNvGrpSpPr/>
              <p:nvPr/>
            </p:nvGrpSpPr>
            <p:grpSpPr>
              <a:xfrm>
                <a:off x="2512550" y="3727495"/>
                <a:ext cx="3622879" cy="2028900"/>
                <a:chOff x="2508441" y="3727492"/>
                <a:chExt cx="3622879" cy="2028900"/>
              </a:xfrm>
            </p:grpSpPr>
            <p:grpSp>
              <p:nvGrpSpPr>
                <p:cNvPr id="261" name="グループ化 260"/>
                <p:cNvGrpSpPr/>
                <p:nvPr/>
              </p:nvGrpSpPr>
              <p:grpSpPr>
                <a:xfrm>
                  <a:off x="2508441" y="3727495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282" name="楕円 281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283" name="楕円 282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284" name="楕円 283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262" name="グループ化 261"/>
                <p:cNvGrpSpPr/>
                <p:nvPr/>
              </p:nvGrpSpPr>
              <p:grpSpPr>
                <a:xfrm>
                  <a:off x="3122497" y="3727495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279" name="楕円 278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280" name="楕円 279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281" name="楕円 280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263" name="グループ化 262"/>
                <p:cNvGrpSpPr/>
                <p:nvPr/>
              </p:nvGrpSpPr>
              <p:grpSpPr>
                <a:xfrm>
                  <a:off x="3739306" y="3727494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276" name="楕円 275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277" name="楕円 276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278" name="楕円 277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264" name="グループ化 263"/>
                <p:cNvGrpSpPr/>
                <p:nvPr/>
              </p:nvGrpSpPr>
              <p:grpSpPr>
                <a:xfrm>
                  <a:off x="4356115" y="3727492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273" name="楕円 272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274" name="楕円 273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275" name="楕円 274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265" name="グループ化 264"/>
                <p:cNvGrpSpPr/>
                <p:nvPr/>
              </p:nvGrpSpPr>
              <p:grpSpPr>
                <a:xfrm>
                  <a:off x="4970171" y="3727493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270" name="楕円 269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271" name="楕円 270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272" name="楕円 271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  <p:grpSp>
              <p:nvGrpSpPr>
                <p:cNvPr id="266" name="グループ化 265"/>
                <p:cNvGrpSpPr/>
                <p:nvPr/>
              </p:nvGrpSpPr>
              <p:grpSpPr>
                <a:xfrm>
                  <a:off x="5584227" y="3727492"/>
                  <a:ext cx="547093" cy="2028897"/>
                  <a:chOff x="2592261" y="3727495"/>
                  <a:chExt cx="547093" cy="2028897"/>
                </a:xfrm>
              </p:grpSpPr>
              <p:sp>
                <p:nvSpPr>
                  <p:cNvPr id="267" name="楕円 266"/>
                  <p:cNvSpPr/>
                  <p:nvPr/>
                </p:nvSpPr>
                <p:spPr>
                  <a:xfrm>
                    <a:off x="2592261" y="4457970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268" name="楕円 267"/>
                  <p:cNvSpPr/>
                  <p:nvPr/>
                </p:nvSpPr>
                <p:spPr>
                  <a:xfrm>
                    <a:off x="2592261" y="518844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  <p:sp>
                <p:nvSpPr>
                  <p:cNvPr id="269" name="楕円 268"/>
                  <p:cNvSpPr/>
                  <p:nvPr/>
                </p:nvSpPr>
                <p:spPr>
                  <a:xfrm>
                    <a:off x="2596028" y="3727495"/>
                    <a:ext cx="543326" cy="567947"/>
                  </a:xfrm>
                  <a:prstGeom prst="ellipse">
                    <a:avLst/>
                  </a:prstGeom>
                  <a:ln>
                    <a:solidFill>
                      <a:srgbClr val="E4B3B9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en-US" altLang="ja-JP" sz="900" b="1" dirty="0">
                        <a:solidFill>
                          <a:srgbClr val="D8969F"/>
                        </a:solidFill>
                        <a:latin typeface="Rage Italic" panose="03070502040507070304" pitchFamily="66" charset="0"/>
                      </a:rPr>
                      <a:t>Good Job!</a:t>
                    </a:r>
                    <a:endParaRPr kumimoji="1" lang="ja-JP" altLang="en-US" sz="900" b="1" dirty="0">
                      <a:solidFill>
                        <a:srgbClr val="D8969F"/>
                      </a:solidFill>
                      <a:latin typeface="Rage Italic" panose="03070502040507070304" pitchFamily="66" charset="0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17345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220</Words>
  <Application>Microsoft Office PowerPoint</Application>
  <PresentationFormat>A4 210 x 297 mm</PresentationFormat>
  <Paragraphs>76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Rage Italic</vt:lpstr>
      <vt:lpstr>Office テーマ</vt:lpstr>
      <vt:lpstr>PowerPoint プレゼンテーション</vt:lpstr>
      <vt:lpstr>PowerPoint プレゼンテーション</vt:lpstr>
    </vt:vector>
  </TitlesOfParts>
  <Company>相模原市教育委員会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相模原市教育委員会</dc:creator>
  <cp:lastModifiedBy>相模原市教育委員会</cp:lastModifiedBy>
  <cp:revision>4</cp:revision>
  <cp:lastPrinted>2023-10-16T00:09:25Z</cp:lastPrinted>
  <dcterms:created xsi:type="dcterms:W3CDTF">2023-10-15T23:32:51Z</dcterms:created>
  <dcterms:modified xsi:type="dcterms:W3CDTF">2023-10-16T00:10:53Z</dcterms:modified>
</cp:coreProperties>
</file>