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90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3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10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73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8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54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1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7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541B-ECCC-4F7E-ACB5-6AE67C2A853A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48A08-4F24-4311-B814-5E76303E49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3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Writing Block">
            <a:extLst>
              <a:ext uri="{FF2B5EF4-FFF2-40B4-BE49-F238E27FC236}">
                <a16:creationId xmlns:a16="http://schemas.microsoft.com/office/drawing/2014/main" id="{45D1F5A5-CD2A-472B-A623-00B22C263D18}"/>
              </a:ext>
            </a:extLst>
          </p:cNvPr>
          <p:cNvGrpSpPr/>
          <p:nvPr/>
        </p:nvGrpSpPr>
        <p:grpSpPr>
          <a:xfrm>
            <a:off x="1033284" y="226848"/>
            <a:ext cx="3814475" cy="409446"/>
            <a:chOff x="1725432" y="1695534"/>
            <a:chExt cx="2149882" cy="554180"/>
          </a:xfrm>
        </p:grpSpPr>
        <p:sp>
          <p:nvSpPr>
            <p:cNvPr id="43" name="Outline">
              <a:extLst>
                <a:ext uri="{FF2B5EF4-FFF2-40B4-BE49-F238E27FC236}">
                  <a16:creationId xmlns:a16="http://schemas.microsoft.com/office/drawing/2014/main" id="{55E2B120-406E-42ED-8C66-E7AF7259B943}"/>
                </a:ext>
              </a:extLst>
            </p:cNvPr>
            <p:cNvSpPr/>
            <p:nvPr/>
          </p:nvSpPr>
          <p:spPr>
            <a:xfrm>
              <a:off x="1727110" y="1695534"/>
              <a:ext cx="2148204" cy="5541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Bottom Line">
              <a:extLst>
                <a:ext uri="{FF2B5EF4-FFF2-40B4-BE49-F238E27FC236}">
                  <a16:creationId xmlns:a16="http://schemas.microsoft.com/office/drawing/2014/main" id="{B3CCA122-BAF1-4995-89F4-866C922603D1}"/>
                </a:ext>
              </a:extLst>
            </p:cNvPr>
            <p:cNvCxnSpPr>
              <a:cxnSpLocks/>
            </p:cNvCxnSpPr>
            <p:nvPr/>
          </p:nvCxnSpPr>
          <p:spPr>
            <a:xfrm>
              <a:off x="1725432" y="2039497"/>
              <a:ext cx="2137813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Student Details">
            <a:extLst>
              <a:ext uri="{FF2B5EF4-FFF2-40B4-BE49-F238E27FC236}">
                <a16:creationId xmlns:a16="http://schemas.microsoft.com/office/drawing/2014/main" id="{CA391143-A76A-4AAB-B577-5C18C49E5832}"/>
              </a:ext>
            </a:extLst>
          </p:cNvPr>
          <p:cNvGrpSpPr/>
          <p:nvPr/>
        </p:nvGrpSpPr>
        <p:grpSpPr>
          <a:xfrm>
            <a:off x="229335" y="221439"/>
            <a:ext cx="803949" cy="414856"/>
            <a:chOff x="535648" y="765530"/>
            <a:chExt cx="803949" cy="813849"/>
          </a:xfrm>
        </p:grpSpPr>
        <p:sp>
          <p:nvSpPr>
            <p:cNvPr id="46" name="Name">
              <a:extLst>
                <a:ext uri="{FF2B5EF4-FFF2-40B4-BE49-F238E27FC236}">
                  <a16:creationId xmlns:a16="http://schemas.microsoft.com/office/drawing/2014/main" id="{847E82E2-3794-4211-9904-5F8820448CDF}"/>
                </a:ext>
              </a:extLst>
            </p:cNvPr>
            <p:cNvSpPr txBox="1"/>
            <p:nvPr/>
          </p:nvSpPr>
          <p:spPr>
            <a:xfrm>
              <a:off x="545790" y="895997"/>
              <a:ext cx="724878" cy="66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mic Sans MS" panose="030F0702030302020204" pitchFamily="66" charset="0"/>
                </a:rPr>
                <a:t>Name</a:t>
              </a:r>
              <a:endParaRPr kumimoji="1" lang="ja-JP" altLang="en-US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0E07E009-592D-4FA6-A588-4E10360E1609}"/>
                </a:ext>
              </a:extLst>
            </p:cNvPr>
            <p:cNvSpPr/>
            <p:nvPr/>
          </p:nvSpPr>
          <p:spPr>
            <a:xfrm>
              <a:off x="535648" y="765530"/>
              <a:ext cx="803949" cy="813849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B209B81F-651E-4B1B-9E82-14922FD81C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6473"/>
              </p:ext>
            </p:extLst>
          </p:nvPr>
        </p:nvGraphicFramePr>
        <p:xfrm>
          <a:off x="950921" y="1443684"/>
          <a:ext cx="3174912" cy="152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304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1058304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1058304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</a:tblGrid>
              <a:tr h="509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</a:tbl>
          </a:graphicData>
        </a:graphic>
      </p:graphicFrame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ADD05493-6D6E-4A24-8E4E-E5E8D25E8AAD}"/>
              </a:ext>
            </a:extLst>
          </p:cNvPr>
          <p:cNvCxnSpPr>
            <a:cxnSpLocks/>
          </p:cNvCxnSpPr>
          <p:nvPr/>
        </p:nvCxnSpPr>
        <p:spPr>
          <a:xfrm>
            <a:off x="4953000" y="218684"/>
            <a:ext cx="0" cy="6329397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7E44426-4BD4-4F9A-A777-07350824D1F2}"/>
              </a:ext>
            </a:extLst>
          </p:cNvPr>
          <p:cNvSpPr/>
          <p:nvPr/>
        </p:nvSpPr>
        <p:spPr>
          <a:xfrm>
            <a:off x="229330" y="5273396"/>
            <a:ext cx="4597015" cy="1138035"/>
          </a:xfrm>
          <a:prstGeom prst="rect">
            <a:avLst/>
          </a:prstGeom>
          <a:solidFill>
            <a:schemeClr val="bg1"/>
          </a:solidFill>
          <a:ln w="381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1:00  2:00  3:00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4:00</a:t>
            </a: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5:00  6:00  7:00  8:00</a:t>
            </a: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9:00  10:00  11:00  12:00</a:t>
            </a:r>
          </a:p>
        </p:txBody>
      </p:sp>
      <p:pic>
        <p:nvPicPr>
          <p:cNvPr id="60" name="図 59">
            <a:extLst>
              <a:ext uri="{FF2B5EF4-FFF2-40B4-BE49-F238E27FC236}">
                <a16:creationId xmlns:a16="http://schemas.microsoft.com/office/drawing/2014/main" id="{25198016-F305-49FD-B7EB-F5F5E4A474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46"/>
          <a:stretch/>
        </p:blipFill>
        <p:spPr>
          <a:xfrm>
            <a:off x="826336" y="772112"/>
            <a:ext cx="1419667" cy="454032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2EA69DA-B906-4D18-BDB2-317DA5E03951}"/>
              </a:ext>
            </a:extLst>
          </p:cNvPr>
          <p:cNvGrpSpPr/>
          <p:nvPr/>
        </p:nvGrpSpPr>
        <p:grpSpPr>
          <a:xfrm>
            <a:off x="1617488" y="5010965"/>
            <a:ext cx="1887712" cy="390437"/>
            <a:chOff x="1617489" y="4267199"/>
            <a:chExt cx="1887712" cy="390437"/>
          </a:xfrm>
        </p:grpSpPr>
        <p:sp>
          <p:nvSpPr>
            <p:cNvPr id="63" name="四角形: 角を丸くする 62">
              <a:extLst>
                <a:ext uri="{FF2B5EF4-FFF2-40B4-BE49-F238E27FC236}">
                  <a16:creationId xmlns:a16="http://schemas.microsoft.com/office/drawing/2014/main" id="{33ED44C7-E888-424E-AD32-9D9C3B1DF4E8}"/>
                </a:ext>
              </a:extLst>
            </p:cNvPr>
            <p:cNvSpPr/>
            <p:nvPr/>
          </p:nvSpPr>
          <p:spPr>
            <a:xfrm>
              <a:off x="1617489" y="4267199"/>
              <a:ext cx="1887712" cy="3904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001AAA59-8103-44A2-9736-0A594F62D4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266" y="4326730"/>
              <a:ext cx="1308157" cy="271373"/>
            </a:xfrm>
            <a:prstGeom prst="rect">
              <a:avLst/>
            </a:prstGeom>
          </p:spPr>
        </p:pic>
      </p:grpSp>
      <p:pic>
        <p:nvPicPr>
          <p:cNvPr id="65" name="図 64">
            <a:extLst>
              <a:ext uri="{FF2B5EF4-FFF2-40B4-BE49-F238E27FC236}">
                <a16:creationId xmlns:a16="http://schemas.microsoft.com/office/drawing/2014/main" id="{0D4DC538-5F6A-45B4-ABE7-5355388ECF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8" y="4952610"/>
            <a:ext cx="621978" cy="621978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DBB0B604-6F94-423E-A8E4-6FCBEB2279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46" y="694537"/>
            <a:ext cx="512281" cy="546247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A7E97D69-7FA0-4A82-B657-A0F855DB1B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7"/>
          <a:stretch/>
        </p:blipFill>
        <p:spPr>
          <a:xfrm>
            <a:off x="2697585" y="772112"/>
            <a:ext cx="1898996" cy="454032"/>
          </a:xfrm>
          <a:prstGeom prst="rect">
            <a:avLst/>
          </a:prstGeom>
        </p:spPr>
      </p:pic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F655A50C-D1E3-4180-9989-9C82F7A01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243350"/>
              </p:ext>
            </p:extLst>
          </p:nvPr>
        </p:nvGraphicFramePr>
        <p:xfrm>
          <a:off x="941388" y="3194678"/>
          <a:ext cx="3184443" cy="152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481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1061481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1061481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</a:tblGrid>
              <a:tr h="509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</a:tbl>
          </a:graphicData>
        </a:graphic>
      </p:graphicFrame>
      <p:sp>
        <p:nvSpPr>
          <p:cNvPr id="3" name="楕円 2">
            <a:extLst>
              <a:ext uri="{FF2B5EF4-FFF2-40B4-BE49-F238E27FC236}">
                <a16:creationId xmlns:a16="http://schemas.microsoft.com/office/drawing/2014/main" id="{48608B51-EAB3-4AF4-B9A6-B3CA85A7DE43}"/>
              </a:ext>
            </a:extLst>
          </p:cNvPr>
          <p:cNvSpPr/>
          <p:nvPr/>
        </p:nvSpPr>
        <p:spPr>
          <a:xfrm>
            <a:off x="671113" y="1283412"/>
            <a:ext cx="413896" cy="4138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4C5BC119-0536-4DEF-9748-A56EC4126A8D}"/>
              </a:ext>
            </a:extLst>
          </p:cNvPr>
          <p:cNvSpPr/>
          <p:nvPr/>
        </p:nvSpPr>
        <p:spPr>
          <a:xfrm>
            <a:off x="671113" y="3040687"/>
            <a:ext cx="413896" cy="4138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</a:t>
            </a:r>
            <a:endParaRPr kumimoji="1" lang="ja-JP" altLang="en-US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grpSp>
        <p:nvGrpSpPr>
          <p:cNvPr id="37" name="Writing Block">
            <a:extLst>
              <a:ext uri="{FF2B5EF4-FFF2-40B4-BE49-F238E27FC236}">
                <a16:creationId xmlns:a16="http://schemas.microsoft.com/office/drawing/2014/main" id="{2B9DEB12-0FBA-497D-A0D2-23F2B4DA17AC}"/>
              </a:ext>
            </a:extLst>
          </p:cNvPr>
          <p:cNvGrpSpPr/>
          <p:nvPr/>
        </p:nvGrpSpPr>
        <p:grpSpPr>
          <a:xfrm>
            <a:off x="5916544" y="226848"/>
            <a:ext cx="3814475" cy="409446"/>
            <a:chOff x="1725432" y="1695534"/>
            <a:chExt cx="2149882" cy="554180"/>
          </a:xfrm>
        </p:grpSpPr>
        <p:sp>
          <p:nvSpPr>
            <p:cNvPr id="38" name="Outline">
              <a:extLst>
                <a:ext uri="{FF2B5EF4-FFF2-40B4-BE49-F238E27FC236}">
                  <a16:creationId xmlns:a16="http://schemas.microsoft.com/office/drawing/2014/main" id="{08786EC3-1331-4070-8E63-F5A4D0F80ADF}"/>
                </a:ext>
              </a:extLst>
            </p:cNvPr>
            <p:cNvSpPr/>
            <p:nvPr/>
          </p:nvSpPr>
          <p:spPr>
            <a:xfrm>
              <a:off x="1727110" y="1695534"/>
              <a:ext cx="2148204" cy="5541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Bottom Line">
              <a:extLst>
                <a:ext uri="{FF2B5EF4-FFF2-40B4-BE49-F238E27FC236}">
                  <a16:creationId xmlns:a16="http://schemas.microsoft.com/office/drawing/2014/main" id="{F940CE57-1E0F-4CA7-ACC9-FCD92D32E986}"/>
                </a:ext>
              </a:extLst>
            </p:cNvPr>
            <p:cNvCxnSpPr>
              <a:cxnSpLocks/>
            </p:cNvCxnSpPr>
            <p:nvPr/>
          </p:nvCxnSpPr>
          <p:spPr>
            <a:xfrm>
              <a:off x="1725432" y="2039497"/>
              <a:ext cx="2137813" cy="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Student Details">
            <a:extLst>
              <a:ext uri="{FF2B5EF4-FFF2-40B4-BE49-F238E27FC236}">
                <a16:creationId xmlns:a16="http://schemas.microsoft.com/office/drawing/2014/main" id="{6C68E855-F0EE-4612-B36A-9679BA217756}"/>
              </a:ext>
            </a:extLst>
          </p:cNvPr>
          <p:cNvGrpSpPr/>
          <p:nvPr/>
        </p:nvGrpSpPr>
        <p:grpSpPr>
          <a:xfrm>
            <a:off x="5112595" y="221439"/>
            <a:ext cx="803949" cy="414856"/>
            <a:chOff x="535648" y="765530"/>
            <a:chExt cx="803949" cy="813849"/>
          </a:xfrm>
        </p:grpSpPr>
        <p:sp>
          <p:nvSpPr>
            <p:cNvPr id="41" name="Name">
              <a:extLst>
                <a:ext uri="{FF2B5EF4-FFF2-40B4-BE49-F238E27FC236}">
                  <a16:creationId xmlns:a16="http://schemas.microsoft.com/office/drawing/2014/main" id="{F8B4592F-DD2C-40C8-B961-976F3A9DB62E}"/>
                </a:ext>
              </a:extLst>
            </p:cNvPr>
            <p:cNvSpPr txBox="1"/>
            <p:nvPr/>
          </p:nvSpPr>
          <p:spPr>
            <a:xfrm>
              <a:off x="545790" y="895997"/>
              <a:ext cx="724878" cy="664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Comic Sans MS" panose="030F0702030302020204" pitchFamily="66" charset="0"/>
                </a:rPr>
                <a:t>Name</a:t>
              </a:r>
              <a:endParaRPr kumimoji="1" lang="ja-JP" altLang="en-US" sz="1600" dirty="0">
                <a:latin typeface="Comic Sans MS" panose="030F0702030302020204" pitchFamily="66" charset="0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FC6DE52D-D68B-48C5-A797-8DDA34338944}"/>
                </a:ext>
              </a:extLst>
            </p:cNvPr>
            <p:cNvSpPr/>
            <p:nvPr/>
          </p:nvSpPr>
          <p:spPr>
            <a:xfrm>
              <a:off x="535648" y="765530"/>
              <a:ext cx="803949" cy="813849"/>
            </a:xfrm>
            <a:prstGeom prst="rect">
              <a:avLst/>
            </a:prstGeom>
            <a:noFill/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705C15E6-E60A-4024-BA2D-7E4D1E24C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62002"/>
              </p:ext>
            </p:extLst>
          </p:nvPr>
        </p:nvGraphicFramePr>
        <p:xfrm>
          <a:off x="5834181" y="1443684"/>
          <a:ext cx="3174912" cy="152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304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1058304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1058304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</a:tblGrid>
              <a:tr h="509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</a:tbl>
          </a:graphicData>
        </a:graphic>
      </p:graphicFrame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5C2F4E2-E72F-4460-BEA6-D77F1B97B779}"/>
              </a:ext>
            </a:extLst>
          </p:cNvPr>
          <p:cNvSpPr/>
          <p:nvPr/>
        </p:nvSpPr>
        <p:spPr>
          <a:xfrm>
            <a:off x="5112590" y="5273396"/>
            <a:ext cx="4597015" cy="1138035"/>
          </a:xfrm>
          <a:prstGeom prst="rect">
            <a:avLst/>
          </a:prstGeom>
          <a:solidFill>
            <a:schemeClr val="bg1"/>
          </a:solidFill>
          <a:ln w="381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1:00  2:00  3:00</a:t>
            </a:r>
            <a:r>
              <a:rPr kumimoji="1" lang="ja-JP" altLang="en-US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 </a:t>
            </a:r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4:00</a:t>
            </a: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5:00  6:00  7:00  8:00</a:t>
            </a:r>
          </a:p>
          <a:p>
            <a:pPr algn="ctr"/>
            <a:r>
              <a:rPr kumimoji="1" lang="en-US" altLang="ja-JP" sz="1600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9:00  10:00  11:00  12:00</a:t>
            </a:r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BB8774E4-5986-45A2-A543-8730B9C7BA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46"/>
          <a:stretch/>
        </p:blipFill>
        <p:spPr>
          <a:xfrm>
            <a:off x="5709596" y="772112"/>
            <a:ext cx="1419667" cy="454032"/>
          </a:xfrm>
          <a:prstGeom prst="rect">
            <a:avLst/>
          </a:prstGeom>
        </p:spPr>
      </p:pic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D31D7CB2-2E73-442C-95D6-F94264295599}"/>
              </a:ext>
            </a:extLst>
          </p:cNvPr>
          <p:cNvGrpSpPr/>
          <p:nvPr/>
        </p:nvGrpSpPr>
        <p:grpSpPr>
          <a:xfrm>
            <a:off x="6500748" y="5010965"/>
            <a:ext cx="1887712" cy="390437"/>
            <a:chOff x="1617489" y="4267199"/>
            <a:chExt cx="1887712" cy="390437"/>
          </a:xfrm>
        </p:grpSpPr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id="{D1B9F5F6-34CF-40FF-966C-16CD142217C7}"/>
                </a:ext>
              </a:extLst>
            </p:cNvPr>
            <p:cNvSpPr/>
            <p:nvPr/>
          </p:nvSpPr>
          <p:spPr>
            <a:xfrm>
              <a:off x="1617489" y="4267199"/>
              <a:ext cx="1887712" cy="390437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" name="図 56">
              <a:extLst>
                <a:ext uri="{FF2B5EF4-FFF2-40B4-BE49-F238E27FC236}">
                  <a16:creationId xmlns:a16="http://schemas.microsoft.com/office/drawing/2014/main" id="{608E8474-1466-4653-A186-53EE46FFC1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7266" y="4326730"/>
              <a:ext cx="1308157" cy="271373"/>
            </a:xfrm>
            <a:prstGeom prst="rect">
              <a:avLst/>
            </a:prstGeom>
          </p:spPr>
        </p:pic>
      </p:grpSp>
      <p:pic>
        <p:nvPicPr>
          <p:cNvPr id="58" name="図 57">
            <a:extLst>
              <a:ext uri="{FF2B5EF4-FFF2-40B4-BE49-F238E27FC236}">
                <a16:creationId xmlns:a16="http://schemas.microsoft.com/office/drawing/2014/main" id="{7C6FDE97-627A-4C3E-A6E1-1953C34A6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948" y="4952610"/>
            <a:ext cx="621978" cy="621978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4999211A-D583-4D7C-A0ED-8CE307D89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606" y="694537"/>
            <a:ext cx="512281" cy="546247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CB22747C-6E1D-4164-B4F3-A895946AF0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97"/>
          <a:stretch/>
        </p:blipFill>
        <p:spPr>
          <a:xfrm>
            <a:off x="7580845" y="772112"/>
            <a:ext cx="1898996" cy="454032"/>
          </a:xfrm>
          <a:prstGeom prst="rect">
            <a:avLst/>
          </a:prstGeom>
        </p:spPr>
      </p:pic>
      <p:graphicFrame>
        <p:nvGraphicFramePr>
          <p:cNvPr id="64" name="表 63">
            <a:extLst>
              <a:ext uri="{FF2B5EF4-FFF2-40B4-BE49-F238E27FC236}">
                <a16:creationId xmlns:a16="http://schemas.microsoft.com/office/drawing/2014/main" id="{BB9BBF2D-0BDB-4D5B-A681-0D50D0150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695523"/>
              </p:ext>
            </p:extLst>
          </p:nvPr>
        </p:nvGraphicFramePr>
        <p:xfrm>
          <a:off x="5824648" y="3194678"/>
          <a:ext cx="3184443" cy="1529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481">
                  <a:extLst>
                    <a:ext uri="{9D8B030D-6E8A-4147-A177-3AD203B41FA5}">
                      <a16:colId xmlns:a16="http://schemas.microsoft.com/office/drawing/2014/main" val="895154505"/>
                    </a:ext>
                  </a:extLst>
                </a:gridCol>
                <a:gridCol w="1061481">
                  <a:extLst>
                    <a:ext uri="{9D8B030D-6E8A-4147-A177-3AD203B41FA5}">
                      <a16:colId xmlns:a16="http://schemas.microsoft.com/office/drawing/2014/main" val="866910556"/>
                    </a:ext>
                  </a:extLst>
                </a:gridCol>
                <a:gridCol w="1061481">
                  <a:extLst>
                    <a:ext uri="{9D8B030D-6E8A-4147-A177-3AD203B41FA5}">
                      <a16:colId xmlns:a16="http://schemas.microsoft.com/office/drawing/2014/main" val="1241259484"/>
                    </a:ext>
                  </a:extLst>
                </a:gridCol>
              </a:tblGrid>
              <a:tr h="5097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6146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172269"/>
                  </a:ext>
                </a:extLst>
              </a:tr>
              <a:tr h="50972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UD Digi Kyokasho NP-B" panose="02020700000000000000" pitchFamily="18" charset="-128"/>
                          <a:ea typeface="UD Digi Kyokasho NP-B" panose="02020700000000000000" pitchFamily="18" charset="-128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76048"/>
                  </a:ext>
                </a:extLst>
              </a:tr>
            </a:tbl>
          </a:graphicData>
        </a:graphic>
      </p:graphicFrame>
      <p:sp>
        <p:nvSpPr>
          <p:cNvPr id="66" name="楕円 65">
            <a:extLst>
              <a:ext uri="{FF2B5EF4-FFF2-40B4-BE49-F238E27FC236}">
                <a16:creationId xmlns:a16="http://schemas.microsoft.com/office/drawing/2014/main" id="{16BB5DDB-C671-470D-9038-94FCBD60B395}"/>
              </a:ext>
            </a:extLst>
          </p:cNvPr>
          <p:cNvSpPr/>
          <p:nvPr/>
        </p:nvSpPr>
        <p:spPr>
          <a:xfrm>
            <a:off x="5554373" y="1283412"/>
            <a:ext cx="413896" cy="4138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1</a:t>
            </a:r>
            <a:endParaRPr kumimoji="1" lang="ja-JP" altLang="en-US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409AD461-26AB-4250-A81F-B1374D58DE40}"/>
              </a:ext>
            </a:extLst>
          </p:cNvPr>
          <p:cNvSpPr/>
          <p:nvPr/>
        </p:nvSpPr>
        <p:spPr>
          <a:xfrm>
            <a:off x="5554373" y="3040687"/>
            <a:ext cx="413896" cy="4138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2</a:t>
            </a:r>
            <a:endParaRPr kumimoji="1" lang="ja-JP" altLang="en-US" dirty="0">
              <a:solidFill>
                <a:sysClr val="windowText" lastClr="000000"/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28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66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Digi Kyokasho NP-B</vt:lpstr>
      <vt:lpstr>游ゴシック</vt:lpstr>
      <vt:lpstr>游ゴシック Light</vt:lpstr>
      <vt:lpstr>Arial</vt:lpstr>
      <vt:lpstr>Calibri</vt:lpstr>
      <vt:lpstr>Calibri Light</vt:lpstr>
      <vt:lpstr>Comic Sans MS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Administrator</cp:lastModifiedBy>
  <cp:revision>7</cp:revision>
  <cp:lastPrinted>2023-10-04T06:31:16Z</cp:lastPrinted>
  <dcterms:created xsi:type="dcterms:W3CDTF">2023-10-04T05:55:10Z</dcterms:created>
  <dcterms:modified xsi:type="dcterms:W3CDTF">2023-10-05T23:16:17Z</dcterms:modified>
</cp:coreProperties>
</file>