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79" r:id="rId24"/>
    <p:sldId id="28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Lets practice!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練習しましょう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87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go to Hawaii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ハワイに行く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45847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go to Disneyland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ディズニーランドに行く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51682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jump higher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高くジャンプ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406698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run faster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より速く走る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20476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be rich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金持ちになる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66284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be famous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有名になれ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5014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be Spiderman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スパイダーマンになる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31322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be Elsa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エルサになる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83467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speak Korean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韓国語を話す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416181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speak Spanish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スペイン語を話す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7064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/>
              <a:t>t</a:t>
            </a:r>
            <a:r>
              <a:rPr kumimoji="1" lang="en-US" altLang="ja-JP" sz="8800" dirty="0" smtClean="0"/>
              <a:t>alk to cats </a:t>
            </a:r>
            <a:r>
              <a:rPr kumimoji="1" lang="en-US" altLang="ja-JP" sz="7200" dirty="0" smtClean="0"/>
              <a:t>/ </a:t>
            </a:r>
            <a:r>
              <a:rPr lang="ja-JP" altLang="en-US" sz="7200" dirty="0" smtClean="0"/>
              <a:t>猫</a:t>
            </a:r>
            <a:r>
              <a:rPr lang="ja-JP" altLang="en-US" sz="7200" dirty="0"/>
              <a:t>と話す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20963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use any instrument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 smtClean="0"/>
              <a:t>どんな楽器を使っても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6229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play any sport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スポーツをする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4558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eat curry everyday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毎日カレーを食べる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5350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eat ramen everyday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毎日ラーメンを食べる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12885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8000" dirty="0" smtClean="0"/>
              <a:t>LETS START!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45275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/>
              <a:t>t</a:t>
            </a:r>
            <a:r>
              <a:rPr kumimoji="1" lang="en-US" altLang="ja-JP" sz="8800" dirty="0" smtClean="0"/>
              <a:t>alk to birds </a:t>
            </a:r>
            <a:r>
              <a:rPr kumimoji="1" lang="en-US" altLang="ja-JP" sz="7200" dirty="0" smtClean="0"/>
              <a:t>/ </a:t>
            </a:r>
            <a:r>
              <a:rPr lang="ja-JP" altLang="en-US" sz="7200" dirty="0" smtClean="0"/>
              <a:t>鳥</a:t>
            </a:r>
            <a:r>
              <a:rPr lang="ja-JP" altLang="en-US" sz="7200" dirty="0"/>
              <a:t>と話す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83848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/>
              <a:t>g</a:t>
            </a:r>
            <a:r>
              <a:rPr lang="en-US" altLang="ja-JP" sz="8800" dirty="0" smtClean="0"/>
              <a:t>et good grades</a:t>
            </a:r>
            <a:r>
              <a:rPr kumimoji="1" lang="en-US" altLang="ja-JP" sz="8800" dirty="0" smtClean="0"/>
              <a:t>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 smtClean="0"/>
              <a:t>良い</a:t>
            </a:r>
            <a:r>
              <a:rPr lang="ja-JP" altLang="en-US" sz="7200" dirty="0"/>
              <a:t>成績を取る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73391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/>
              <a:t>g</a:t>
            </a:r>
            <a:r>
              <a:rPr lang="en-US" altLang="ja-JP" sz="8800" dirty="0" smtClean="0"/>
              <a:t>et good food</a:t>
            </a:r>
            <a:r>
              <a:rPr kumimoji="1" lang="en-US" altLang="ja-JP" sz="8800" dirty="0" smtClean="0"/>
              <a:t>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良い食べ物を得る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83941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/>
              <a:t>g</a:t>
            </a:r>
            <a:r>
              <a:rPr lang="en-US" altLang="ja-JP" sz="8800" dirty="0" smtClean="0"/>
              <a:t>row taller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 smtClean="0"/>
              <a:t>背</a:t>
            </a:r>
            <a:r>
              <a:rPr lang="ja-JP" altLang="en-US" sz="7200" dirty="0"/>
              <a:t>が高くなる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5596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/>
              <a:t>g</a:t>
            </a:r>
            <a:r>
              <a:rPr lang="en-US" altLang="ja-JP" sz="8800" dirty="0" smtClean="0"/>
              <a:t>row smaller</a:t>
            </a:r>
            <a:r>
              <a:rPr kumimoji="1" lang="en-US" altLang="ja-JP" sz="8800" dirty="0" smtClean="0"/>
              <a:t>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小さくなる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85802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/>
              <a:t>d</a:t>
            </a:r>
            <a:r>
              <a:rPr lang="en-US" altLang="ja-JP" sz="8800" dirty="0" smtClean="0"/>
              <a:t>ance better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より上手に踊る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66304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8800" dirty="0" smtClean="0"/>
              <a:t>sing better </a:t>
            </a:r>
            <a:r>
              <a:rPr kumimoji="1" lang="en-US" altLang="ja-JP" sz="7200" dirty="0" smtClean="0"/>
              <a:t>/</a:t>
            </a:r>
          </a:p>
          <a:p>
            <a:pPr marL="0" indent="0">
              <a:buNone/>
            </a:pPr>
            <a:r>
              <a:rPr lang="ja-JP" altLang="en-US" sz="7200" dirty="0"/>
              <a:t>より</a:t>
            </a:r>
            <a:r>
              <a:rPr lang="ja-JP" altLang="en-US" sz="7200" dirty="0" smtClean="0"/>
              <a:t>上手</a:t>
            </a:r>
            <a:r>
              <a:rPr lang="ja-JP" altLang="en-US" sz="7200" dirty="0"/>
              <a:t>に歌う</a:t>
            </a:r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87802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配当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TM03457464[[fn=配当]]</Template>
  <TotalTime>19</TotalTime>
  <Words>157</Words>
  <Application>Microsoft Office PowerPoint</Application>
  <PresentationFormat>ワイド画面</PresentationFormat>
  <Paragraphs>45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8" baseType="lpstr">
      <vt:lpstr>HGｺﾞｼｯｸE</vt:lpstr>
      <vt:lpstr>Gill Sans MT</vt:lpstr>
      <vt:lpstr>Wingdings 2</vt:lpstr>
      <vt:lpstr>配当</vt:lpstr>
      <vt:lpstr>Lets practice!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安中市教育委員会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Lets practice!</dc:title>
  <dc:creator>DitT50</dc:creator>
  <cp:lastModifiedBy>Windows ユーザー</cp:lastModifiedBy>
  <cp:revision>3</cp:revision>
  <dcterms:created xsi:type="dcterms:W3CDTF">2022-12-13T00:00:37Z</dcterms:created>
  <dcterms:modified xsi:type="dcterms:W3CDTF">2023-11-13T05:40:56Z</dcterms:modified>
</cp:coreProperties>
</file>