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7" r:id="rId2"/>
    <p:sldId id="368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BFF"/>
    <a:srgbClr val="FFE5FF"/>
    <a:srgbClr val="FF66FF"/>
    <a:srgbClr val="7E3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633E-ED64-494D-B7C1-7D19A9302454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8790-B877-498E-B6D1-9BBCD70ED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774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633E-ED64-494D-B7C1-7D19A9302454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8790-B877-498E-B6D1-9BBCD70ED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153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633E-ED64-494D-B7C1-7D19A9302454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8790-B877-498E-B6D1-9BBCD70ED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2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633E-ED64-494D-B7C1-7D19A9302454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8790-B877-498E-B6D1-9BBCD70ED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27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633E-ED64-494D-B7C1-7D19A9302454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8790-B877-498E-B6D1-9BBCD70ED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48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633E-ED64-494D-B7C1-7D19A9302454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8790-B877-498E-B6D1-9BBCD70ED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56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633E-ED64-494D-B7C1-7D19A9302454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8790-B877-498E-B6D1-9BBCD70ED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027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633E-ED64-494D-B7C1-7D19A9302454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8790-B877-498E-B6D1-9BBCD70ED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92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633E-ED64-494D-B7C1-7D19A9302454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8790-B877-498E-B6D1-9BBCD70ED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00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633E-ED64-494D-B7C1-7D19A9302454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8790-B877-498E-B6D1-9BBCD70ED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798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633E-ED64-494D-B7C1-7D19A9302454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8790-B877-498E-B6D1-9BBCD70ED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605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C633E-ED64-494D-B7C1-7D19A9302454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8790-B877-498E-B6D1-9BBCD70ED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78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umber Card 7"/>
          <p:cNvSpPr/>
          <p:nvPr/>
        </p:nvSpPr>
        <p:spPr>
          <a:xfrm>
            <a:off x="1066800" y="306055"/>
            <a:ext cx="9919855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want? PART TWO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897" y="1556384"/>
            <a:ext cx="8801798" cy="477910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543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umber Card 7"/>
          <p:cNvSpPr/>
          <p:nvPr/>
        </p:nvSpPr>
        <p:spPr>
          <a:xfrm>
            <a:off x="1066800" y="306055"/>
            <a:ext cx="9919855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END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897" y="1556384"/>
            <a:ext cx="8801798" cy="477910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793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 Card 7"/>
          <p:cNvSpPr/>
          <p:nvPr/>
        </p:nvSpPr>
        <p:spPr>
          <a:xfrm>
            <a:off x="3986784" y="3080973"/>
            <a:ext cx="4169664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84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umber Card 7"/>
          <p:cNvSpPr/>
          <p:nvPr/>
        </p:nvSpPr>
        <p:spPr>
          <a:xfrm>
            <a:off x="381809" y="223758"/>
            <a:ext cx="11309448" cy="11086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want?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over"/>
          <p:cNvSpPr/>
          <p:nvPr/>
        </p:nvSpPr>
        <p:spPr>
          <a:xfrm>
            <a:off x="3228110" y="2637302"/>
            <a:ext cx="5760257" cy="381925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picture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110" y="2637302"/>
            <a:ext cx="5760257" cy="38344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" name="ANSWER BOX"/>
          <p:cNvSpPr/>
          <p:nvPr/>
        </p:nvSpPr>
        <p:spPr>
          <a:xfrm>
            <a:off x="663852" y="5475969"/>
            <a:ext cx="2248320" cy="995338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endParaRPr kumimoji="1" lang="ja-JP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nswer"/>
          <p:cNvSpPr/>
          <p:nvPr/>
        </p:nvSpPr>
        <p:spPr>
          <a:xfrm>
            <a:off x="2261367" y="1487188"/>
            <a:ext cx="7550331" cy="99533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want bananas please.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34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 Card 7"/>
          <p:cNvSpPr/>
          <p:nvPr/>
        </p:nvSpPr>
        <p:spPr>
          <a:xfrm>
            <a:off x="3986784" y="3080973"/>
            <a:ext cx="4169664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1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umber Card 7"/>
          <p:cNvSpPr/>
          <p:nvPr/>
        </p:nvSpPr>
        <p:spPr>
          <a:xfrm>
            <a:off x="381809" y="223758"/>
            <a:ext cx="11309448" cy="11086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want?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over"/>
          <p:cNvSpPr/>
          <p:nvPr/>
        </p:nvSpPr>
        <p:spPr>
          <a:xfrm>
            <a:off x="3591885" y="2718708"/>
            <a:ext cx="4889291" cy="36564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picture">
            <a:hlinkClick r:id="" action="ppaction://hlinkshowjump?jump=nextslide"/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50" b="12665"/>
          <a:stretch/>
        </p:blipFill>
        <p:spPr>
          <a:xfrm>
            <a:off x="3591885" y="2718708"/>
            <a:ext cx="4889291" cy="365644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" name="ANSWER BOX"/>
          <p:cNvSpPr/>
          <p:nvPr/>
        </p:nvSpPr>
        <p:spPr>
          <a:xfrm>
            <a:off x="663852" y="5475969"/>
            <a:ext cx="2248320" cy="995338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endParaRPr kumimoji="1" lang="ja-JP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nswer"/>
          <p:cNvSpPr/>
          <p:nvPr/>
        </p:nvSpPr>
        <p:spPr>
          <a:xfrm>
            <a:off x="1976718" y="1487188"/>
            <a:ext cx="8148917" cy="99533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want cucumbers please.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81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 Card 7"/>
          <p:cNvSpPr/>
          <p:nvPr/>
        </p:nvSpPr>
        <p:spPr>
          <a:xfrm>
            <a:off x="3986784" y="3080973"/>
            <a:ext cx="4169664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37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umber Card 7"/>
          <p:cNvSpPr/>
          <p:nvPr/>
        </p:nvSpPr>
        <p:spPr>
          <a:xfrm>
            <a:off x="381809" y="223758"/>
            <a:ext cx="11309448" cy="11086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want?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over"/>
          <p:cNvSpPr/>
          <p:nvPr/>
        </p:nvSpPr>
        <p:spPr>
          <a:xfrm>
            <a:off x="3223500" y="2964602"/>
            <a:ext cx="5626062" cy="316465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picture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500" y="2964602"/>
            <a:ext cx="5626062" cy="316465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" name="ANSWER BOX"/>
          <p:cNvSpPr/>
          <p:nvPr/>
        </p:nvSpPr>
        <p:spPr>
          <a:xfrm>
            <a:off x="663852" y="5475969"/>
            <a:ext cx="2248320" cy="995338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endParaRPr kumimoji="1" lang="ja-JP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nswer"/>
          <p:cNvSpPr/>
          <p:nvPr/>
        </p:nvSpPr>
        <p:spPr>
          <a:xfrm>
            <a:off x="1492624" y="1487188"/>
            <a:ext cx="9117105" cy="99533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want mushrooms please.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28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 Card 7"/>
          <p:cNvSpPr/>
          <p:nvPr/>
        </p:nvSpPr>
        <p:spPr>
          <a:xfrm>
            <a:off x="3986784" y="3080973"/>
            <a:ext cx="4169664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46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umber Card 7"/>
          <p:cNvSpPr/>
          <p:nvPr/>
        </p:nvSpPr>
        <p:spPr>
          <a:xfrm>
            <a:off x="381809" y="223758"/>
            <a:ext cx="11309448" cy="11086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want?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over"/>
          <p:cNvSpPr/>
          <p:nvPr/>
        </p:nvSpPr>
        <p:spPr>
          <a:xfrm>
            <a:off x="2565807" y="2637302"/>
            <a:ext cx="6932161" cy="3889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picture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807" y="2637513"/>
            <a:ext cx="6932161" cy="388921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" name="ANSWER BOX"/>
          <p:cNvSpPr/>
          <p:nvPr/>
        </p:nvSpPr>
        <p:spPr>
          <a:xfrm>
            <a:off x="165088" y="5531388"/>
            <a:ext cx="2248320" cy="995338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endParaRPr kumimoji="1" lang="ja-JP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nswer"/>
          <p:cNvSpPr/>
          <p:nvPr/>
        </p:nvSpPr>
        <p:spPr>
          <a:xfrm>
            <a:off x="1302327" y="1487188"/>
            <a:ext cx="9601200" cy="99533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want strawberries please.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61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20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57</Words>
  <Application>Microsoft Office PowerPoint</Application>
  <PresentationFormat>ワイド画面</PresentationFormat>
  <Paragraphs>18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zhst148</dc:creator>
  <cp:lastModifiedBy>zhst148</cp:lastModifiedBy>
  <cp:revision>42</cp:revision>
  <dcterms:created xsi:type="dcterms:W3CDTF">2020-08-06T04:47:32Z</dcterms:created>
  <dcterms:modified xsi:type="dcterms:W3CDTF">2021-03-18T04:02:40Z</dcterms:modified>
</cp:coreProperties>
</file>