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49D22-7502-40B6-8EC7-249FD292CD29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950AE-5E40-43CF-AE2A-D7710EECB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00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Are you a rugby player?</a:t>
            </a:r>
          </a:p>
          <a:p>
            <a:r>
              <a:rPr kumimoji="1" lang="en-US" altLang="ja-JP" dirty="0" smtClean="0"/>
              <a:t>Yes, I am. / No, I’m not.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950AE-5E40-43CF-AE2A-D7710EECBC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27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Can you ride a unicycle?</a:t>
            </a:r>
          </a:p>
          <a:p>
            <a:r>
              <a:rPr kumimoji="1" lang="en-US" altLang="ja-JP" dirty="0" smtClean="0"/>
              <a:t>Yes, I can. / No, I can’t.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950AE-5E40-43CF-AE2A-D7710EECBCE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7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 was your spring vacation?</a:t>
            </a:r>
          </a:p>
          <a:p>
            <a:r>
              <a:rPr kumimoji="1" lang="en-US" altLang="ja-JP" dirty="0" smtClean="0"/>
              <a:t>It was 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950AE-5E40-43CF-AE2A-D7710EECBCE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643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do you have for breakfast?</a:t>
            </a:r>
          </a:p>
          <a:p>
            <a:r>
              <a:rPr kumimoji="1" lang="en-US" altLang="ja-JP" dirty="0" smtClean="0"/>
              <a:t>I have</a:t>
            </a:r>
            <a:r>
              <a:rPr kumimoji="1" lang="en-US" altLang="ja-JP" baseline="0" dirty="0" smtClean="0"/>
              <a:t> 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950AE-5E40-43CF-AE2A-D7710EECBCE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42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Which do you want,</a:t>
            </a:r>
            <a:r>
              <a:rPr kumimoji="1" lang="en-US" altLang="ja-JP" baseline="0" dirty="0" smtClean="0"/>
              <a:t> cheesecake or parfait?</a:t>
            </a:r>
          </a:p>
          <a:p>
            <a:r>
              <a:rPr kumimoji="1" lang="en-US" altLang="ja-JP" baseline="0" dirty="0" smtClean="0"/>
              <a:t>I want cheesecake.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950AE-5E40-43CF-AE2A-D7710EECBCE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2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0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91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0F26-7EE8-48CA-9C27-4B21634D3F1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0"/>
            <a:ext cx="10918190" cy="4932218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Q.1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はラグビー選手ですか？</a:t>
            </a:r>
            <a:endParaRPr kumimoji="1" lang="ja-JP" altLang="en-US" sz="9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9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582469" y="1"/>
            <a:ext cx="10918190" cy="5306290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</a:t>
            </a:r>
            <a:r>
              <a:rPr lang="ja-JP" altLang="en-US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は一輪車を乗れますか？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14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0"/>
            <a:ext cx="10918190" cy="5334000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</a:t>
            </a:r>
            <a:r>
              <a:rPr lang="ja-JP" altLang="en-US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あなたの春休みはどうでしたか？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2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49" y="0"/>
            <a:ext cx="11235459" cy="6733309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</a:t>
            </a:r>
            <a:r>
              <a:rPr lang="ja-JP" altLang="en-US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朝食は何を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食べ（飲み）ますか？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331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080655" y="0"/>
            <a:ext cx="9185564" cy="5902036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</a:t>
            </a:r>
            <a:r>
              <a:rPr lang="ja-JP" altLang="en-US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0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チーズケーキとパフェ、どっち</a:t>
            </a:r>
            <a:r>
              <a:rPr lang="ja-JP" altLang="en-US" sz="10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がほしいですか？</a:t>
            </a:r>
            <a:endParaRPr kumimoji="1" lang="ja-JP" altLang="en-US" sz="10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131</Words>
  <Application>Microsoft Office PowerPoint</Application>
  <PresentationFormat>ワイド画面</PresentationFormat>
  <Paragraphs>20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UD デジタル 教科書体 NK-R</vt:lpstr>
      <vt:lpstr>游ゴシック</vt:lpstr>
      <vt:lpstr>游ゴシック Light</vt:lpstr>
      <vt:lpstr>Arial</vt:lpstr>
      <vt:lpstr>Office テーマ</vt:lpstr>
      <vt:lpstr>Q.1 あなたはラグビー選手ですか？</vt:lpstr>
      <vt:lpstr>Q.２ あなたは一輪車を乗れますか？</vt:lpstr>
      <vt:lpstr>Q.３ あなたの春休みはどうでしたか？</vt:lpstr>
      <vt:lpstr>Q.４ あなたは朝食は何を食べ（飲み）ますか？</vt:lpstr>
      <vt:lpstr>Q.５ チーズケーキとパフェ、どっちがほしいですか？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宮崎市教育委員会</cp:lastModifiedBy>
  <cp:revision>13</cp:revision>
  <dcterms:created xsi:type="dcterms:W3CDTF">2022-02-04T04:11:18Z</dcterms:created>
  <dcterms:modified xsi:type="dcterms:W3CDTF">2023-05-16T05:06:41Z</dcterms:modified>
</cp:coreProperties>
</file>