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72" y="-3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tro Memphis Style Seamless Pattern 1255499 Vector Art at Vecteezy"/>
          <p:cNvPicPr>
            <a:picLocks noChangeAspect="1" noChangeArrowheads="1"/>
          </p:cNvPicPr>
          <p:nvPr/>
        </p:nvPicPr>
        <p:blipFill>
          <a:blip r:embed="rId2" cstate="print">
            <a:lum bright="37000" contrast="-47000"/>
          </a:blip>
          <a:srcRect r="17419" b="53549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How are you?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Let’s review feelings!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72066" y="100011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</a:t>
            </a:r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28728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14678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72330" y="92867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8585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43240" y="100011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43768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14414" y="1071552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57290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8585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14678" y="32146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072330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72066" y="100011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</a:t>
            </a:r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28728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14678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72330" y="92867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8585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happy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8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sad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pic>
        <p:nvPicPr>
          <p:cNvPr id="7" name="図 6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8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Loudly Cry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14494"/>
            <a:ext cx="2219650" cy="22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143240" y="100011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43768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14414" y="1071552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57290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72066" y="100011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</a:t>
            </a:r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28728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14678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angry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8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ja-JP" sz="4000" dirty="0" smtClean="0">
                <a:latin typeface="Comic Sans MS" pitchFamily="66" charset="0"/>
              </a:rPr>
              <a:t>fine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pic>
        <p:nvPicPr>
          <p:cNvPr id="4" name="図 3" descr="Smiling Face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00180"/>
            <a:ext cx="2291088" cy="22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Angry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500180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hungry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8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thirsty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pic>
        <p:nvPicPr>
          <p:cNvPr id="4" name="図 3" descr="Face Savoring Food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32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Pizza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857502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85932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Glass of Milk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71816"/>
            <a:ext cx="930021" cy="93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sleepy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8200" y="214297"/>
            <a:ext cx="4038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1" lang="en-US" altLang="ja-JP" sz="4000" dirty="0" smtClean="0">
                <a:latin typeface="Comic Sans MS" pitchFamily="66" charset="0"/>
              </a:rPr>
              <a:t>tired</a:t>
            </a:r>
            <a:endParaRPr kumimoji="1" lang="ja-JP" altLang="en-US" sz="4000" dirty="0">
              <a:latin typeface="Comic Sans MS" pitchFamily="66" charset="0"/>
            </a:endParaRPr>
          </a:p>
        </p:txBody>
      </p:sp>
      <p:pic>
        <p:nvPicPr>
          <p:cNvPr id="4" name="図 3" descr="Yawning Face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643056"/>
            <a:ext cx="2291088" cy="22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Sleep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6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tro Memphis Style Seamless Pattern 1255499 Vector Art at Vecteezy"/>
          <p:cNvPicPr>
            <a:picLocks noChangeAspect="1" noChangeArrowheads="1"/>
          </p:cNvPicPr>
          <p:nvPr/>
        </p:nvPicPr>
        <p:blipFill>
          <a:blip r:embed="rId2" cstate="print">
            <a:lum bright="37000" contrast="-47000"/>
          </a:blip>
          <a:srcRect r="17419" b="53549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Let’s play!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>
                <a:latin typeface="Comic Sans MS" pitchFamily="66" charset="0"/>
              </a:rPr>
              <a:t>Choose the feelings to get points!</a:t>
            </a:r>
            <a:endParaRPr kumimoji="1" lang="ja-JP" alt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14414" y="3071816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14414" y="1071552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57290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071802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15206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Grinning Face with Smiling Eyes on Microsoft Windows 11 November 2021 Upd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 descr="Smiling Face on Microsoft Windows 11 November 2021 Updat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図 6" descr="Yawning Face on Microsoft Windows 11 November 2021 Updat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Sleeping Face on Microsoft Windows 11 November 2021 Updat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Face Savoring Food on Microsoft Windows 11 November 2021 Updat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8"/>
            <a:ext cx="867104" cy="86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izza on Microsoft Windows 11 November 2021 Update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643320"/>
            <a:ext cx="520995" cy="52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Glass of Milk on Microsoft Windows 11 November 2021 Update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3643320"/>
            <a:ext cx="574158" cy="5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図 12" descr="Loudly Crying Face on Microsoft Windows 11 November 2021 Updat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857238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図 13" descr="Angry Face on Microsoft Windows 11 November 2021 Updat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785800"/>
            <a:ext cx="1148080" cy="11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1214414" y="20716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happy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sad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72066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angry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768" y="21431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fine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1538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hungry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892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thirsty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2066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sleepy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72330" y="42148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tired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85852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14678" y="10001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143504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143768" y="9286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8585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14678" y="32146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14942" y="31432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072330" y="3143254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-3</a:t>
            </a:r>
            <a:endParaRPr lang="ja-JP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377</Words>
  <PresentationFormat>画面に合わせる (16:9)</PresentationFormat>
  <Paragraphs>332</Paragraphs>
  <Slides>26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テーマ</vt:lpstr>
      <vt:lpstr>How are you?</vt:lpstr>
      <vt:lpstr>スライド 2</vt:lpstr>
      <vt:lpstr>スライド 3</vt:lpstr>
      <vt:lpstr>スライド 4</vt:lpstr>
      <vt:lpstr>スライド 5</vt:lpstr>
      <vt:lpstr>Let’s play!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you?</dc:title>
  <dc:creator>ALT</dc:creator>
  <cp:lastModifiedBy>ALT</cp:lastModifiedBy>
  <cp:revision>2</cp:revision>
  <dcterms:created xsi:type="dcterms:W3CDTF">2022-03-29T03:59:03Z</dcterms:created>
  <dcterms:modified xsi:type="dcterms:W3CDTF">2022-04-01T06:12:36Z</dcterms:modified>
</cp:coreProperties>
</file>