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37719000" cy="26670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4741214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536773"/>
              </a:solidFill>
              <a:prstDash val="solid"/>
              <a:miter lim="400000"/>
            </a:ln>
          </a:top>
          <a:bottom>
            <a:ln w="25400" cap="flat">
              <a:solidFill>
                <a:srgbClr val="536773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36773"/>
              </a:solidFill>
              <a:prstDash val="solid"/>
              <a:miter lim="400000"/>
            </a:ln>
          </a:left>
          <a:right>
            <a:ln w="25400" cap="flat">
              <a:solidFill>
                <a:srgbClr val="536773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576672"/>
              </a:solidFill>
              <a:prstDash val="solid"/>
              <a:miter lim="400000"/>
            </a:ln>
          </a:bottom>
          <a:insideH>
            <a:ln w="25400" cap="flat">
              <a:solidFill>
                <a:srgbClr val="536773"/>
              </a:solidFill>
              <a:prstDash val="solid"/>
              <a:miter lim="400000"/>
            </a:ln>
          </a:insideH>
          <a:insideV>
            <a:ln w="254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838383"/>
              </a:solidFill>
              <a:prstDash val="solid"/>
              <a:miter lim="400000"/>
            </a:ln>
          </a:left>
          <a:right>
            <a:ln w="25400" cap="flat">
              <a:solidFill>
                <a:srgbClr val="838383"/>
              </a:solidFill>
              <a:prstDash val="solid"/>
              <a:miter lim="400000"/>
            </a:ln>
          </a:right>
          <a:top>
            <a:ln w="25400" cap="flat">
              <a:solidFill>
                <a:srgbClr val="838383"/>
              </a:solidFill>
              <a:prstDash val="solid"/>
              <a:miter lim="400000"/>
            </a:ln>
          </a:top>
          <a:bottom>
            <a:ln w="25400" cap="flat">
              <a:solidFill>
                <a:srgbClr val="838383"/>
              </a:solidFill>
              <a:prstDash val="solid"/>
              <a:miter lim="400000"/>
            </a:ln>
          </a:bottom>
          <a:insideH>
            <a:ln w="25400" cap="flat">
              <a:solidFill>
                <a:srgbClr val="838383"/>
              </a:solidFill>
              <a:prstDash val="solid"/>
              <a:miter lim="400000"/>
            </a:ln>
          </a:insideH>
          <a:insideV>
            <a:ln w="254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808080"/>
              </a:solidFill>
              <a:prstDash val="solid"/>
              <a:miter lim="400000"/>
            </a:ln>
          </a:right>
          <a:top>
            <a:ln w="25400" cap="flat">
              <a:solidFill>
                <a:srgbClr val="808080"/>
              </a:solidFill>
              <a:prstDash val="solid"/>
              <a:miter lim="400000"/>
            </a:ln>
          </a:top>
          <a:bottom>
            <a:ln w="25400" cap="flat">
              <a:solidFill>
                <a:srgbClr val="808080"/>
              </a:solidFill>
              <a:prstDash val="solid"/>
              <a:miter lim="400000"/>
            </a:ln>
          </a:bottom>
          <a:insideH>
            <a:ln w="25400" cap="flat">
              <a:solidFill>
                <a:srgbClr val="808080"/>
              </a:solidFill>
              <a:prstDash val="solid"/>
              <a:miter lim="400000"/>
            </a:ln>
          </a:insideH>
          <a:insideV>
            <a:ln w="254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605575"/>
              <a:satOff val="15655"/>
              <a:lumOff val="22628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chemeClr val="accent3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4D4D4D"/>
              </a:solidFill>
              <a:prstDash val="solid"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25400" cap="flat">
              <a:solidFill>
                <a:srgbClr val="4D4D4D"/>
              </a:solidFill>
              <a:prstDash val="solid"/>
              <a:miter lim="400000"/>
            </a:ln>
          </a:insideH>
          <a:insideV>
            <a:ln w="254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63500" cap="flat">
              <a:solidFill>
                <a:srgbClr val="F8BA00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5B5A5A"/>
              </a:solidFill>
              <a:prstDash val="solid"/>
              <a:miter lim="400000"/>
            </a:ln>
          </a:left>
          <a:right>
            <a:ln w="25400" cap="flat">
              <a:solidFill>
                <a:srgbClr val="5B5A5A"/>
              </a:solidFill>
              <a:prstDash val="solid"/>
              <a:miter lim="400000"/>
            </a:ln>
          </a:right>
          <a:top>
            <a:ln w="25400" cap="flat">
              <a:solidFill>
                <a:srgbClr val="5B5A5A"/>
              </a:solidFill>
              <a:prstDash val="solid"/>
              <a:miter lim="400000"/>
            </a:ln>
          </a:top>
          <a:bottom>
            <a:ln w="25400" cap="flat">
              <a:solidFill>
                <a:srgbClr val="5B5A5A"/>
              </a:solidFill>
              <a:prstDash val="solid"/>
              <a:miter lim="400000"/>
            </a:ln>
          </a:bottom>
          <a:insideH>
            <a:ln w="25400" cap="flat">
              <a:solidFill>
                <a:srgbClr val="5B5A5A"/>
              </a:solidFill>
              <a:prstDash val="solid"/>
              <a:miter lim="400000"/>
            </a:ln>
          </a:insideH>
          <a:insideV>
            <a:ln w="254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A7AAA9"/>
              </a:solidFill>
              <a:prstDash val="solid"/>
              <a:miter lim="400000"/>
            </a:ln>
          </a:left>
          <a:right>
            <a:ln w="25400" cap="flat">
              <a:solidFill>
                <a:srgbClr val="A7AAA9"/>
              </a:solidFill>
              <a:prstDash val="solid"/>
              <a:miter lim="400000"/>
            </a:ln>
          </a:right>
          <a:top>
            <a:ln w="635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7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7AA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25400" cap="flat">
              <a:solidFill>
                <a:srgbClr val="5E5E5E"/>
              </a:solidFill>
              <a:prstDash val="solid"/>
              <a:miter lim="400000"/>
            </a:ln>
          </a:left>
          <a:right>
            <a:ln w="254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5E5E5E"/>
              </a:solidFill>
              <a:prstDash val="solid"/>
              <a:miter lim="400000"/>
            </a:ln>
          </a:bottom>
          <a:insideH>
            <a:ln w="25400" cap="flat">
              <a:solidFill>
                <a:srgbClr val="5E5E5E"/>
              </a:solidFill>
              <a:prstDash val="solid"/>
              <a:miter lim="400000"/>
            </a:ln>
          </a:insideH>
          <a:insideV>
            <a:ln w="254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6C6C6C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6C6C6C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6C6C6C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6007695"/>
            <a:ext cx="31670626" cy="902890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22400" spc="-224"/>
            </a:lvl1pPr>
          </a:lstStyle>
          <a:p>
            <a:r>
              <a:t>Presentation Title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187" y="14585156"/>
            <a:ext cx="31670626" cy="3979952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22998327"/>
            <a:ext cx="31670626" cy="1173759"/>
          </a:xfrm>
          <a:prstGeom prst="rect">
            <a:avLst/>
          </a:prstGeom>
        </p:spPr>
        <p:txBody>
          <a:bodyPr/>
          <a:lstStyle>
            <a:lvl1pPr marL="0" indent="0" algn="ctr" defTabSz="1573036">
              <a:lnSpc>
                <a:spcPct val="100000"/>
              </a:lnSpc>
              <a:spcBef>
                <a:spcPts val="0"/>
              </a:spcBef>
              <a:buSzTx/>
              <a:buNone/>
              <a:defRPr sz="5292" spc="-52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5723" y="24923714"/>
            <a:ext cx="811721" cy="9079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024187" y="6702226"/>
            <a:ext cx="31670626" cy="1215429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024187" y="5266635"/>
            <a:ext cx="31670626" cy="113668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432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15381980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19664785"/>
            <a:ext cx="31670626" cy="1725217"/>
          </a:xfrm>
          <a:prstGeom prst="rect">
            <a:avLst/>
          </a:prstGeom>
        </p:spPr>
        <p:txBody>
          <a:bodyPr anchor="ctr"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024187" y="7500937"/>
            <a:ext cx="31670626" cy="9897071"/>
          </a:xfrm>
          <a:prstGeom prst="rect">
            <a:avLst/>
          </a:prstGeom>
        </p:spPr>
        <p:txBody>
          <a:bodyPr anchor="ctr"/>
          <a:lstStyle>
            <a:lvl1pPr marL="0" indent="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1597421">
              <a:lnSpc>
                <a:spcPct val="80000"/>
              </a:lnSpc>
              <a:spcBef>
                <a:spcPts val="0"/>
              </a:spcBef>
              <a:buSzTx/>
              <a:buNone/>
              <a:defRPr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a against sky at sunset 1"/>
          <p:cNvSpPr>
            <a:spLocks noGrp="1"/>
          </p:cNvSpPr>
          <p:nvPr>
            <p:ph type="pic" sz="quarter" idx="21"/>
          </p:nvPr>
        </p:nvSpPr>
        <p:spPr>
          <a:xfrm>
            <a:off x="19121928" y="2083593"/>
            <a:ext cx="15626955" cy="1041566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each and sea at sunset"/>
          <p:cNvSpPr>
            <a:spLocks noGrp="1"/>
          </p:cNvSpPr>
          <p:nvPr>
            <p:ph type="pic" idx="22"/>
          </p:nvPr>
        </p:nvSpPr>
        <p:spPr>
          <a:xfrm>
            <a:off x="-5449094" y="2083593"/>
            <a:ext cx="32504063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ea against sky at sunset 2"/>
          <p:cNvSpPr>
            <a:spLocks noGrp="1"/>
          </p:cNvSpPr>
          <p:nvPr>
            <p:ph type="pic" sz="half" idx="23"/>
          </p:nvPr>
        </p:nvSpPr>
        <p:spPr>
          <a:xfrm>
            <a:off x="19295561" y="9946027"/>
            <a:ext cx="15279689" cy="1717786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3639" y="24923714"/>
            <a:ext cx="811722" cy="9079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ach and sea at sunset"/>
          <p:cNvSpPr>
            <a:spLocks noGrp="1"/>
          </p:cNvSpPr>
          <p:nvPr>
            <p:ph type="pic" idx="21"/>
          </p:nvPr>
        </p:nvSpPr>
        <p:spPr>
          <a:xfrm>
            <a:off x="2607468" y="2083593"/>
            <a:ext cx="32504064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>
            <a:spLocks noGrp="1"/>
          </p:cNvSpPr>
          <p:nvPr>
            <p:ph type="pic" idx="21"/>
          </p:nvPr>
        </p:nvSpPr>
        <p:spPr>
          <a:xfrm>
            <a:off x="-2532063" y="-1632149"/>
            <a:ext cx="42748399" cy="284989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6007695"/>
            <a:ext cx="31670626" cy="9028907"/>
          </a:xfrm>
          <a:prstGeom prst="rect">
            <a:avLst/>
          </a:prstGeom>
        </p:spPr>
        <p:txBody>
          <a:bodyPr anchor="b"/>
          <a:lstStyle>
            <a:lvl1pPr>
              <a:lnSpc>
                <a:spcPct val="80000"/>
              </a:lnSpc>
              <a:defRPr sz="22400" spc="-224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187" y="14585156"/>
            <a:ext cx="31670626" cy="3984401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10200" spc="-102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3024187" y="22988984"/>
            <a:ext cx="31670626" cy="1173759"/>
          </a:xfrm>
          <a:prstGeom prst="rect">
            <a:avLst/>
          </a:prstGeom>
        </p:spPr>
        <p:txBody>
          <a:bodyPr/>
          <a:lstStyle>
            <a:lvl1pPr marL="0" indent="0" algn="ctr" defTabSz="1573036">
              <a:lnSpc>
                <a:spcPct val="100000"/>
              </a:lnSpc>
              <a:spcBef>
                <a:spcPts val="0"/>
              </a:spcBef>
              <a:buSzTx/>
              <a:buNone/>
              <a:defRPr sz="5292" spc="-52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5723" y="24923714"/>
            <a:ext cx="811721" cy="907987"/>
          </a:xfrm>
          <a:prstGeom prst="rect">
            <a:avLst/>
          </a:prstGeom>
        </p:spPr>
        <p:txBody>
          <a:bodyPr/>
          <a:lstStyle>
            <a:lvl1pPr defTabSz="1597421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a against sky at sunset"/>
          <p:cNvSpPr>
            <a:spLocks noGrp="1"/>
          </p:cNvSpPr>
          <p:nvPr>
            <p:ph type="pic" idx="21"/>
          </p:nvPr>
        </p:nvSpPr>
        <p:spPr>
          <a:xfrm>
            <a:off x="10452081" y="2083593"/>
            <a:ext cx="32511244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24752" y="7797876"/>
            <a:ext cx="13831980" cy="5710757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752" y="13057187"/>
            <a:ext cx="13831980" cy="10695782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4114903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583531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14737" y="1011546"/>
            <a:ext cx="13819725" cy="5551775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024187" y="9329869"/>
            <a:ext cx="13821173" cy="1440221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6204247"/>
            <a:ext cx="13821173" cy="1725217"/>
          </a:xfrm>
          <a:prstGeom prst="rect">
            <a:avLst/>
          </a:prstGeom>
        </p:spPr>
        <p:txBody>
          <a:bodyPr anchor="ctr"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63" name="Sea against sky at sunset"/>
          <p:cNvSpPr>
            <a:spLocks noGrp="1"/>
          </p:cNvSpPr>
          <p:nvPr>
            <p:ph type="pic" idx="22"/>
          </p:nvPr>
        </p:nvSpPr>
        <p:spPr>
          <a:xfrm>
            <a:off x="17070260" y="2083593"/>
            <a:ext cx="19274888" cy="21669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6702226"/>
            <a:ext cx="31670626" cy="12154298"/>
          </a:xfrm>
          <a:prstGeom prst="rect">
            <a:avLst/>
          </a:prstGeom>
        </p:spPr>
        <p:txBody>
          <a:bodyPr anchor="ctr"/>
          <a:lstStyle>
            <a:lvl1pPr defTabSz="2257226">
              <a:lnSpc>
                <a:spcPct val="80000"/>
              </a:lnSpc>
              <a:defRPr sz="22400" spc="-224"/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55723" y="24923714"/>
            <a:ext cx="811721" cy="90798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1076523"/>
            <a:ext cx="31670626" cy="3194845"/>
          </a:xfrm>
          <a:prstGeom prst="rect">
            <a:avLst/>
          </a:prstGeom>
        </p:spPr>
        <p:txBody>
          <a:bodyPr anchor="ctr"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4114903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3024187" y="8196338"/>
            <a:ext cx="31670626" cy="16529845"/>
          </a:xfrm>
          <a:prstGeom prst="rect">
            <a:avLst/>
          </a:prstGeom>
        </p:spPr>
        <p:txBody>
          <a:bodyPr/>
          <a:lstStyle>
            <a:lvl1pPr marL="0" indent="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1605138">
              <a:lnSpc>
                <a:spcPct val="100000"/>
              </a:lnSpc>
              <a:spcBef>
                <a:spcPts val="4600"/>
              </a:spcBef>
              <a:buSzTx/>
              <a:buNone/>
              <a:defRPr sz="12000" spc="-239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1076523"/>
            <a:ext cx="31670626" cy="3194845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90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024187" y="4114903"/>
            <a:ext cx="31670626" cy="1725217"/>
          </a:xfrm>
          <a:prstGeom prst="rect">
            <a:avLst/>
          </a:prstGeom>
        </p:spPr>
        <p:txBody>
          <a:bodyPr/>
          <a:lstStyle>
            <a:lvl1pPr marL="0" indent="0" algn="ctr" defTabSz="1597421">
              <a:lnSpc>
                <a:spcPct val="100000"/>
              </a:lnSpc>
              <a:spcBef>
                <a:spcPts val="0"/>
              </a:spcBef>
              <a:buSzTx/>
              <a:buNone/>
              <a:defRPr sz="8600" spc="-85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3024187" y="8195468"/>
            <a:ext cx="31670626" cy="165298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3024187" y="1088098"/>
            <a:ext cx="31670626" cy="31948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>
            <a:normAutofit/>
          </a:bodyPr>
          <a:lstStyle/>
          <a:p>
            <a:r>
              <a:t>Slide Title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8444379" y="24923714"/>
            <a:ext cx="811722" cy="907987"/>
          </a:xfrm>
          <a:prstGeom prst="rect">
            <a:avLst/>
          </a:prstGeom>
          <a:ln w="25400">
            <a:miter lim="400000"/>
          </a:ln>
        </p:spPr>
        <p:txBody>
          <a:bodyPr wrap="none" lIns="138906" tIns="138906" rIns="138906" bIns="138906" anchor="b">
            <a:spAutoFit/>
          </a:bodyPr>
          <a:lstStyle>
            <a:lvl1pPr defTabSz="4757539">
              <a:lnSpc>
                <a:spcPct val="100000"/>
              </a:lnSpc>
              <a:defRPr sz="38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4757539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800" b="0" i="0" u="none" strike="noStrike" cap="none" spc="-158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10761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4698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8635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2572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6509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0446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4383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38320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225713" marR="0" indent="-1076113" algn="l" defTabSz="4757539" rtl="0" latinLnBrk="0">
        <a:lnSpc>
          <a:spcPct val="90000"/>
        </a:lnSpc>
        <a:spcBef>
          <a:spcPts val="5400"/>
        </a:spcBef>
        <a:spcAft>
          <a:spcPts val="0"/>
        </a:spcAft>
        <a:buClrTx/>
        <a:buSzPct val="175000"/>
        <a:buFontTx/>
        <a:buChar char="•"/>
        <a:tabLst/>
        <a:defRPr sz="82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475753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47" Type="http://schemas.openxmlformats.org/officeDocument/2006/relationships/image" Target="../media/image54.png"/><Relationship Id="rId50" Type="http://schemas.openxmlformats.org/officeDocument/2006/relationships/image" Target="../media/image57.png"/><Relationship Id="rId55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9" Type="http://schemas.openxmlformats.org/officeDocument/2006/relationships/image" Target="../media/image36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45" Type="http://schemas.openxmlformats.org/officeDocument/2006/relationships/image" Target="../media/image52.png"/><Relationship Id="rId53" Type="http://schemas.openxmlformats.org/officeDocument/2006/relationships/image" Target="../media/image3.png"/><Relationship Id="rId58" Type="http://schemas.openxmlformats.org/officeDocument/2006/relationships/image" Target="../media/image8.png"/><Relationship Id="rId5" Type="http://schemas.openxmlformats.org/officeDocument/2006/relationships/image" Target="../media/image12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48" Type="http://schemas.openxmlformats.org/officeDocument/2006/relationships/image" Target="../media/image55.png"/><Relationship Id="rId56" Type="http://schemas.openxmlformats.org/officeDocument/2006/relationships/image" Target="../media/image6.png"/><Relationship Id="rId8" Type="http://schemas.openxmlformats.org/officeDocument/2006/relationships/image" Target="../media/image15.png"/><Relationship Id="rId51" Type="http://schemas.openxmlformats.org/officeDocument/2006/relationships/image" Target="../media/image58.png"/><Relationship Id="rId3" Type="http://schemas.openxmlformats.org/officeDocument/2006/relationships/image" Target="../media/image10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Relationship Id="rId46" Type="http://schemas.openxmlformats.org/officeDocument/2006/relationships/image" Target="../media/image53.png"/><Relationship Id="rId20" Type="http://schemas.openxmlformats.org/officeDocument/2006/relationships/image" Target="../media/image27.png"/><Relationship Id="rId41" Type="http://schemas.openxmlformats.org/officeDocument/2006/relationships/image" Target="../media/image48.png"/><Relationship Id="rId54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3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49" Type="http://schemas.openxmlformats.org/officeDocument/2006/relationships/image" Target="../media/image56.png"/><Relationship Id="rId57" Type="http://schemas.openxmlformats.org/officeDocument/2006/relationships/image" Target="../media/image7.png"/><Relationship Id="rId10" Type="http://schemas.openxmlformats.org/officeDocument/2006/relationships/image" Target="../media/image17.png"/><Relationship Id="rId31" Type="http://schemas.openxmlformats.org/officeDocument/2006/relationships/image" Target="../media/image38.png"/><Relationship Id="rId44" Type="http://schemas.openxmlformats.org/officeDocument/2006/relationships/image" Target="../media/image51.png"/><Relationship Id="rId5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5.png"/><Relationship Id="rId3" Type="http://schemas.openxmlformats.org/officeDocument/2006/relationships/image" Target="../media/image60.png"/><Relationship Id="rId21" Type="http://schemas.openxmlformats.org/officeDocument/2006/relationships/image" Target="../media/image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4.png"/><Relationship Id="rId2" Type="http://schemas.openxmlformats.org/officeDocument/2006/relationships/image" Target="../media/image59.png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2.png"/><Relationship Id="rId10" Type="http://schemas.openxmlformats.org/officeDocument/2006/relationships/image" Target="../media/image67.png"/><Relationship Id="rId19" Type="http://schemas.openxmlformats.org/officeDocument/2006/relationships/image" Target="../media/image6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26" Type="http://schemas.openxmlformats.org/officeDocument/2006/relationships/image" Target="../media/image89.png"/><Relationship Id="rId39" Type="http://schemas.openxmlformats.org/officeDocument/2006/relationships/image" Target="../media/image102.png"/><Relationship Id="rId21" Type="http://schemas.openxmlformats.org/officeDocument/2006/relationships/image" Target="../media/image84.png"/><Relationship Id="rId34" Type="http://schemas.openxmlformats.org/officeDocument/2006/relationships/image" Target="../media/image97.png"/><Relationship Id="rId42" Type="http://schemas.openxmlformats.org/officeDocument/2006/relationships/image" Target="../media/image105.png"/><Relationship Id="rId47" Type="http://schemas.openxmlformats.org/officeDocument/2006/relationships/image" Target="../media/image110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79.png"/><Relationship Id="rId29" Type="http://schemas.openxmlformats.org/officeDocument/2006/relationships/image" Target="../media/image9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11" Type="http://schemas.openxmlformats.org/officeDocument/2006/relationships/image" Target="../media/image74.png"/><Relationship Id="rId24" Type="http://schemas.openxmlformats.org/officeDocument/2006/relationships/image" Target="../media/image87.png"/><Relationship Id="rId32" Type="http://schemas.openxmlformats.org/officeDocument/2006/relationships/image" Target="../media/image95.png"/><Relationship Id="rId37" Type="http://schemas.openxmlformats.org/officeDocument/2006/relationships/image" Target="../media/image100.png"/><Relationship Id="rId40" Type="http://schemas.openxmlformats.org/officeDocument/2006/relationships/image" Target="../media/image103.png"/><Relationship Id="rId45" Type="http://schemas.openxmlformats.org/officeDocument/2006/relationships/image" Target="../media/image108.png"/><Relationship Id="rId5" Type="http://schemas.openxmlformats.org/officeDocument/2006/relationships/image" Target="../media/image5.png"/><Relationship Id="rId15" Type="http://schemas.openxmlformats.org/officeDocument/2006/relationships/image" Target="../media/image78.png"/><Relationship Id="rId23" Type="http://schemas.openxmlformats.org/officeDocument/2006/relationships/image" Target="../media/image86.png"/><Relationship Id="rId28" Type="http://schemas.openxmlformats.org/officeDocument/2006/relationships/image" Target="../media/image91.png"/><Relationship Id="rId36" Type="http://schemas.openxmlformats.org/officeDocument/2006/relationships/image" Target="../media/image99.png"/><Relationship Id="rId10" Type="http://schemas.openxmlformats.org/officeDocument/2006/relationships/image" Target="../media/image73.png"/><Relationship Id="rId19" Type="http://schemas.openxmlformats.org/officeDocument/2006/relationships/image" Target="../media/image82.png"/><Relationship Id="rId31" Type="http://schemas.openxmlformats.org/officeDocument/2006/relationships/image" Target="../media/image94.png"/><Relationship Id="rId44" Type="http://schemas.openxmlformats.org/officeDocument/2006/relationships/image" Target="../media/image107.png"/><Relationship Id="rId4" Type="http://schemas.openxmlformats.org/officeDocument/2006/relationships/image" Target="../media/image4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Relationship Id="rId22" Type="http://schemas.openxmlformats.org/officeDocument/2006/relationships/image" Target="../media/image85.png"/><Relationship Id="rId27" Type="http://schemas.openxmlformats.org/officeDocument/2006/relationships/image" Target="../media/image90.png"/><Relationship Id="rId30" Type="http://schemas.openxmlformats.org/officeDocument/2006/relationships/image" Target="../media/image93.png"/><Relationship Id="rId35" Type="http://schemas.openxmlformats.org/officeDocument/2006/relationships/image" Target="../media/image98.png"/><Relationship Id="rId43" Type="http://schemas.openxmlformats.org/officeDocument/2006/relationships/image" Target="../media/image106.png"/><Relationship Id="rId48" Type="http://schemas.openxmlformats.org/officeDocument/2006/relationships/image" Target="../media/image111.png"/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5" Type="http://schemas.openxmlformats.org/officeDocument/2006/relationships/image" Target="../media/image88.png"/><Relationship Id="rId33" Type="http://schemas.openxmlformats.org/officeDocument/2006/relationships/image" Target="../media/image96.png"/><Relationship Id="rId38" Type="http://schemas.openxmlformats.org/officeDocument/2006/relationships/image" Target="../media/image101.png"/><Relationship Id="rId46" Type="http://schemas.openxmlformats.org/officeDocument/2006/relationships/image" Target="../media/image109.png"/><Relationship Id="rId20" Type="http://schemas.openxmlformats.org/officeDocument/2006/relationships/image" Target="../media/image83.png"/><Relationship Id="rId41" Type="http://schemas.openxmlformats.org/officeDocument/2006/relationships/image" Target="../media/image10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What kind of cake is the best?"/>
          <p:cNvSpPr/>
          <p:nvPr/>
        </p:nvSpPr>
        <p:spPr>
          <a:xfrm>
            <a:off x="14183628" y="459346"/>
            <a:ext cx="8640537" cy="3411084"/>
          </a:xfrm>
          <a:prstGeom prst="roundRect">
            <a:avLst>
              <a:gd name="adj" fmla="val 10000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kind of cake is the best?</a:t>
            </a:r>
          </a:p>
        </p:txBody>
      </p:sp>
      <p:grpSp>
        <p:nvGrpSpPr>
          <p:cNvPr id="154" name="Group"/>
          <p:cNvGrpSpPr/>
          <p:nvPr/>
        </p:nvGrpSpPr>
        <p:grpSpPr>
          <a:xfrm>
            <a:off x="492322" y="5354115"/>
            <a:ext cx="8640536" cy="3464976"/>
            <a:chOff x="0" y="0"/>
            <a:chExt cx="8640535" cy="3464975"/>
          </a:xfrm>
        </p:grpSpPr>
        <p:sp>
          <p:nvSpPr>
            <p:cNvPr id="152" name="Which color house is best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color house is best?</a:t>
              </a:r>
            </a:p>
          </p:txBody>
        </p:sp>
        <p:sp>
          <p:nvSpPr>
            <p:cNvPr id="153" name="Cheesecake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Cheesecake.</a:t>
              </a:r>
            </a:p>
          </p:txBody>
        </p:sp>
      </p:grpSp>
      <p:grpSp>
        <p:nvGrpSpPr>
          <p:cNvPr id="157" name="Group"/>
          <p:cNvGrpSpPr/>
          <p:nvPr/>
        </p:nvGrpSpPr>
        <p:grpSpPr>
          <a:xfrm>
            <a:off x="9570653" y="5354115"/>
            <a:ext cx="8640536" cy="3464976"/>
            <a:chOff x="0" y="0"/>
            <a:chExt cx="8640535" cy="3464975"/>
          </a:xfrm>
        </p:grpSpPr>
        <p:sp>
          <p:nvSpPr>
            <p:cNvPr id="155" name="Which color is best for clothes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color is best for clothes?</a:t>
              </a:r>
            </a:p>
          </p:txBody>
        </p:sp>
        <p:sp>
          <p:nvSpPr>
            <p:cNvPr id="156" name="Chocolate cake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Chocolate cake.</a:t>
              </a:r>
            </a:p>
          </p:txBody>
        </p:sp>
      </p:grpSp>
      <p:grpSp>
        <p:nvGrpSpPr>
          <p:cNvPr id="160" name="Group"/>
          <p:cNvGrpSpPr/>
          <p:nvPr/>
        </p:nvGrpSpPr>
        <p:grpSpPr>
          <a:xfrm>
            <a:off x="18648984" y="5354115"/>
            <a:ext cx="8640536" cy="3464976"/>
            <a:chOff x="0" y="0"/>
            <a:chExt cx="8640535" cy="3464975"/>
          </a:xfrm>
        </p:grpSpPr>
        <p:sp>
          <p:nvSpPr>
            <p:cNvPr id="158" name="Which color car would you like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color car would you like?</a:t>
              </a:r>
            </a:p>
          </p:txBody>
        </p:sp>
        <p:sp>
          <p:nvSpPr>
            <p:cNvPr id="159" name="Pound cake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Pound cake.</a:t>
              </a:r>
            </a:p>
          </p:txBody>
        </p:sp>
      </p:grpSp>
      <p:grpSp>
        <p:nvGrpSpPr>
          <p:cNvPr id="163" name="Group"/>
          <p:cNvGrpSpPr/>
          <p:nvPr/>
        </p:nvGrpSpPr>
        <p:grpSpPr>
          <a:xfrm>
            <a:off x="27727315" y="5354115"/>
            <a:ext cx="8640536" cy="3464976"/>
            <a:chOff x="0" y="0"/>
            <a:chExt cx="8640535" cy="3464975"/>
          </a:xfrm>
        </p:grpSpPr>
        <p:sp>
          <p:nvSpPr>
            <p:cNvPr id="161" name="Which color is the best for pokémon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color is the best for pokémon?</a:t>
              </a:r>
            </a:p>
          </p:txBody>
        </p:sp>
        <p:sp>
          <p:nvSpPr>
            <p:cNvPr id="162" name="Ice-cream cake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Ice-cream cake.</a:t>
              </a:r>
            </a:p>
          </p:txBody>
        </p:sp>
      </p:grpSp>
      <p:grpSp>
        <p:nvGrpSpPr>
          <p:cNvPr id="166" name="Group"/>
          <p:cNvGrpSpPr/>
          <p:nvPr/>
        </p:nvGrpSpPr>
        <p:grpSpPr>
          <a:xfrm>
            <a:off x="1006294" y="10302776"/>
            <a:ext cx="6546981" cy="3363605"/>
            <a:chOff x="0" y="0"/>
            <a:chExt cx="6546980" cy="3363603"/>
          </a:xfrm>
        </p:grpSpPr>
        <p:sp>
          <p:nvSpPr>
            <p:cNvPr id="164" name="Do you like bigger or smaller citie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bigger or smaller cities?</a:t>
              </a:r>
            </a:p>
          </p:txBody>
        </p:sp>
        <p:sp>
          <p:nvSpPr>
            <p:cNvPr id="165" name="Red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Red.</a:t>
              </a:r>
            </a:p>
          </p:txBody>
        </p:sp>
      </p:grpSp>
      <p:grpSp>
        <p:nvGrpSpPr>
          <p:cNvPr id="169" name="Group"/>
          <p:cNvGrpSpPr/>
          <p:nvPr/>
        </p:nvGrpSpPr>
        <p:grpSpPr>
          <a:xfrm>
            <a:off x="8118350" y="10302776"/>
            <a:ext cx="6546981" cy="3363605"/>
            <a:chOff x="0" y="0"/>
            <a:chExt cx="6546980" cy="3363603"/>
          </a:xfrm>
        </p:grpSpPr>
        <p:sp>
          <p:nvSpPr>
            <p:cNvPr id="167" name="Do you like bigger or smaller cup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bigger or smaller cups?</a:t>
              </a:r>
            </a:p>
          </p:txBody>
        </p:sp>
        <p:sp>
          <p:nvSpPr>
            <p:cNvPr id="168" name="White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White.</a:t>
              </a:r>
            </a:p>
          </p:txBody>
        </p:sp>
      </p:grpSp>
      <p:grpSp>
        <p:nvGrpSpPr>
          <p:cNvPr id="172" name="Group"/>
          <p:cNvGrpSpPr/>
          <p:nvPr/>
        </p:nvGrpSpPr>
        <p:grpSpPr>
          <a:xfrm>
            <a:off x="15230406" y="10302776"/>
            <a:ext cx="6546982" cy="3363605"/>
            <a:chOff x="0" y="0"/>
            <a:chExt cx="6546980" cy="3363603"/>
          </a:xfrm>
        </p:grpSpPr>
        <p:sp>
          <p:nvSpPr>
            <p:cNvPr id="170" name="Do you like bigger or smaller bed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bigger or smaller beds?</a:t>
              </a:r>
            </a:p>
          </p:txBody>
        </p:sp>
        <p:sp>
          <p:nvSpPr>
            <p:cNvPr id="171" name="Gold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Gold.</a:t>
              </a:r>
            </a:p>
          </p:txBody>
        </p:sp>
      </p:grpSp>
      <p:grpSp>
        <p:nvGrpSpPr>
          <p:cNvPr id="175" name="Group"/>
          <p:cNvGrpSpPr/>
          <p:nvPr/>
        </p:nvGrpSpPr>
        <p:grpSpPr>
          <a:xfrm>
            <a:off x="22342462" y="10302776"/>
            <a:ext cx="6546981" cy="3363605"/>
            <a:chOff x="0" y="0"/>
            <a:chExt cx="6546980" cy="3363603"/>
          </a:xfrm>
        </p:grpSpPr>
        <p:sp>
          <p:nvSpPr>
            <p:cNvPr id="173" name="Do you like longer or shorter trip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longer or shorter trips?</a:t>
              </a:r>
            </a:p>
          </p:txBody>
        </p:sp>
        <p:sp>
          <p:nvSpPr>
            <p:cNvPr id="174" name="Purple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Purple.</a:t>
              </a:r>
            </a:p>
          </p:txBody>
        </p:sp>
      </p:grpSp>
      <p:grpSp>
        <p:nvGrpSpPr>
          <p:cNvPr id="178" name="Group"/>
          <p:cNvGrpSpPr/>
          <p:nvPr/>
        </p:nvGrpSpPr>
        <p:grpSpPr>
          <a:xfrm>
            <a:off x="29454521" y="10302776"/>
            <a:ext cx="6546981" cy="3363605"/>
            <a:chOff x="0" y="0"/>
            <a:chExt cx="6546980" cy="3363603"/>
          </a:xfrm>
        </p:grpSpPr>
        <p:sp>
          <p:nvSpPr>
            <p:cNvPr id="176" name="Do you like longer or shorter manga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longer or shorter manga?</a:t>
              </a:r>
            </a:p>
          </p:txBody>
        </p:sp>
        <p:sp>
          <p:nvSpPr>
            <p:cNvPr id="177" name="Green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Green.</a:t>
              </a:r>
            </a:p>
          </p:txBody>
        </p:sp>
      </p:grpSp>
      <p:grpSp>
        <p:nvGrpSpPr>
          <p:cNvPr id="191" name="Group"/>
          <p:cNvGrpSpPr/>
          <p:nvPr/>
        </p:nvGrpSpPr>
        <p:grpSpPr>
          <a:xfrm rot="21597962">
            <a:off x="566137" y="15160697"/>
            <a:ext cx="35875520" cy="3481119"/>
            <a:chOff x="0" y="0"/>
            <a:chExt cx="35875517" cy="3481117"/>
          </a:xfrm>
        </p:grpSpPr>
        <p:grpSp>
          <p:nvGrpSpPr>
            <p:cNvPr id="181" name="Group"/>
            <p:cNvGrpSpPr/>
            <p:nvPr/>
          </p:nvGrpSpPr>
          <p:grpSpPr>
            <a:xfrm>
              <a:off x="0" y="0"/>
              <a:ext cx="8640536" cy="3464976"/>
              <a:chOff x="0" y="0"/>
              <a:chExt cx="8640535" cy="3464975"/>
            </a:xfrm>
          </p:grpSpPr>
          <p:sp>
            <p:nvSpPr>
              <p:cNvPr id="179" name="Do you prefer cats or dogs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Do you prefer cats or dogs?</a:t>
                </a:r>
              </a:p>
            </p:txBody>
          </p:sp>
          <p:sp>
            <p:nvSpPr>
              <p:cNvPr id="180" name="Bigger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Bigger.</a:t>
                </a:r>
              </a:p>
            </p:txBody>
          </p:sp>
        </p:grpSp>
        <p:grpSp>
          <p:nvGrpSpPr>
            <p:cNvPr id="184" name="Group"/>
            <p:cNvGrpSpPr/>
            <p:nvPr/>
          </p:nvGrpSpPr>
          <p:grpSpPr>
            <a:xfrm>
              <a:off x="9078330" y="0"/>
              <a:ext cx="8640536" cy="3464976"/>
              <a:chOff x="0" y="0"/>
              <a:chExt cx="8640535" cy="3464975"/>
            </a:xfrm>
          </p:grpSpPr>
          <p:sp>
            <p:nvSpPr>
              <p:cNvPr id="182" name="Do you prefer tea or coffee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Do you prefer tea or coffee?</a:t>
                </a:r>
              </a:p>
            </p:txBody>
          </p:sp>
          <p:sp>
            <p:nvSpPr>
              <p:cNvPr id="183" name="Smaller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Smaller.</a:t>
                </a:r>
              </a:p>
            </p:txBody>
          </p:sp>
        </p:grpSp>
        <p:grpSp>
          <p:nvGrpSpPr>
            <p:cNvPr id="187" name="Group"/>
            <p:cNvGrpSpPr/>
            <p:nvPr/>
          </p:nvGrpSpPr>
          <p:grpSpPr>
            <a:xfrm>
              <a:off x="18156662" y="0"/>
              <a:ext cx="8640536" cy="3464976"/>
              <a:chOff x="0" y="0"/>
              <a:chExt cx="8640535" cy="3464975"/>
            </a:xfrm>
          </p:grpSpPr>
          <p:sp>
            <p:nvSpPr>
              <p:cNvPr id="185" name="Do you prefer drawing or reading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Do you prefer drawing or reading?</a:t>
                </a:r>
              </a:p>
            </p:txBody>
          </p:sp>
          <p:sp>
            <p:nvSpPr>
              <p:cNvPr id="186" name="Longer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Longer.</a:t>
                </a:r>
              </a:p>
            </p:txBody>
          </p:sp>
        </p:grpSp>
        <p:grpSp>
          <p:nvGrpSpPr>
            <p:cNvPr id="190" name="Group"/>
            <p:cNvGrpSpPr/>
            <p:nvPr/>
          </p:nvGrpSpPr>
          <p:grpSpPr>
            <a:xfrm>
              <a:off x="27234982" y="16142"/>
              <a:ext cx="8640536" cy="3464976"/>
              <a:chOff x="0" y="0"/>
              <a:chExt cx="8640535" cy="3464975"/>
            </a:xfrm>
          </p:grpSpPr>
          <p:sp>
            <p:nvSpPr>
              <p:cNvPr id="188" name="Do you prefer ice-cream or cake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Do you prefer ice-cream or cake?</a:t>
                </a:r>
              </a:p>
            </p:txBody>
          </p:sp>
          <p:sp>
            <p:nvSpPr>
              <p:cNvPr id="189" name="Shorter."/>
              <p:cNvSpPr/>
              <p:nvPr/>
            </p:nvSpPr>
            <p:spPr>
              <a:xfrm>
                <a:off x="11715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Shorter.</a:t>
                </a:r>
              </a:p>
            </p:txBody>
          </p:sp>
        </p:grpSp>
      </p:grpSp>
      <p:grpSp>
        <p:nvGrpSpPr>
          <p:cNvPr id="194" name="Group"/>
          <p:cNvGrpSpPr/>
          <p:nvPr/>
        </p:nvGrpSpPr>
        <p:grpSpPr>
          <a:xfrm>
            <a:off x="606746" y="19080717"/>
            <a:ext cx="3767934" cy="6584754"/>
            <a:chOff x="0" y="0"/>
            <a:chExt cx="3767932" cy="6584753"/>
          </a:xfrm>
        </p:grpSpPr>
        <p:sp>
          <p:nvSpPr>
            <p:cNvPr id="192" name="Great luck! Try a new recipe.…"/>
            <p:cNvSpPr/>
            <p:nvPr/>
          </p:nvSpPr>
          <p:spPr>
            <a:xfrm>
              <a:off x="0" y="888488"/>
              <a:ext cx="3767933" cy="5696266"/>
            </a:xfrm>
            <a:prstGeom prst="roundRect">
              <a:avLst>
                <a:gd name="adj" fmla="val 7799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Great luck! Try a new recipe.</a:t>
              </a:r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大吉</a:t>
              </a:r>
            </a:p>
          </p:txBody>
        </p:sp>
        <p:sp>
          <p:nvSpPr>
            <p:cNvPr id="193" name="Cats."/>
            <p:cNvSpPr/>
            <p:nvPr/>
          </p:nvSpPr>
          <p:spPr>
            <a:xfrm>
              <a:off x="9525" y="0"/>
              <a:ext cx="3748883" cy="1701626"/>
            </a:xfrm>
            <a:prstGeom prst="roundRect">
              <a:avLst>
                <a:gd name="adj" fmla="val 9644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Cats.</a:t>
              </a:r>
            </a:p>
          </p:txBody>
        </p:sp>
      </p:grpSp>
      <p:sp>
        <p:nvSpPr>
          <p:cNvPr id="195" name="Eat a good breakfast for max luck.…"/>
          <p:cNvSpPr/>
          <p:nvPr/>
        </p:nvSpPr>
        <p:spPr>
          <a:xfrm>
            <a:off x="5429813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Eat a good breakfast for max luck.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半吉</a:t>
            </a:r>
          </a:p>
        </p:txBody>
      </p:sp>
      <p:sp>
        <p:nvSpPr>
          <p:cNvPr id="196" name="Dogs."/>
          <p:cNvSpPr/>
          <p:nvPr/>
        </p:nvSpPr>
        <p:spPr>
          <a:xfrm>
            <a:off x="5439278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Dogs.</a:t>
            </a:r>
          </a:p>
        </p:txBody>
      </p:sp>
      <p:sp>
        <p:nvSpPr>
          <p:cNvPr id="197" name="Small misfortune. Watch your step!…"/>
          <p:cNvSpPr/>
          <p:nvPr/>
        </p:nvSpPr>
        <p:spPr>
          <a:xfrm>
            <a:off x="9812692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Small misfortune. Watch your step!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198" name="Tea."/>
          <p:cNvSpPr/>
          <p:nvPr/>
        </p:nvSpPr>
        <p:spPr>
          <a:xfrm>
            <a:off x="982215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Tea.</a:t>
            </a:r>
          </a:p>
        </p:txBody>
      </p:sp>
      <p:sp>
        <p:nvSpPr>
          <p:cNvPr id="199" name="Try to meet new people.…"/>
          <p:cNvSpPr/>
          <p:nvPr/>
        </p:nvSpPr>
        <p:spPr>
          <a:xfrm>
            <a:off x="14549980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to meet new people.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200" name="Coffee."/>
          <p:cNvSpPr/>
          <p:nvPr/>
        </p:nvSpPr>
        <p:spPr>
          <a:xfrm>
            <a:off x="14559444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Coffee.</a:t>
            </a:r>
          </a:p>
        </p:txBody>
      </p:sp>
      <p:sp>
        <p:nvSpPr>
          <p:cNvPr id="201" name="Medium luck. Drink lots of water.…"/>
          <p:cNvSpPr/>
          <p:nvPr/>
        </p:nvSpPr>
        <p:spPr>
          <a:xfrm>
            <a:off x="18796296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Medium luck. Drink lots of water.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202" name="Drawing."/>
          <p:cNvSpPr/>
          <p:nvPr/>
        </p:nvSpPr>
        <p:spPr>
          <a:xfrm>
            <a:off x="1880576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Drawing.</a:t>
            </a:r>
          </a:p>
        </p:txBody>
      </p:sp>
      <p:sp>
        <p:nvSpPr>
          <p:cNvPr id="203" name="Try learning something new.…"/>
          <p:cNvSpPr/>
          <p:nvPr/>
        </p:nvSpPr>
        <p:spPr>
          <a:xfrm>
            <a:off x="23670145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learning something new.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204" name="Reading."/>
          <p:cNvSpPr/>
          <p:nvPr/>
        </p:nvSpPr>
        <p:spPr>
          <a:xfrm>
            <a:off x="2367961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Reading.</a:t>
            </a:r>
          </a:p>
        </p:txBody>
      </p:sp>
      <p:sp>
        <p:nvSpPr>
          <p:cNvPr id="205" name="You will have good luck making money.吉"/>
          <p:cNvSpPr/>
          <p:nvPr/>
        </p:nvSpPr>
        <p:spPr>
          <a:xfrm>
            <a:off x="27779898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You will have good luck making money.吉</a:t>
            </a:r>
          </a:p>
        </p:txBody>
      </p:sp>
      <p:sp>
        <p:nvSpPr>
          <p:cNvPr id="206" name="Ice-cream."/>
          <p:cNvSpPr/>
          <p:nvPr/>
        </p:nvSpPr>
        <p:spPr>
          <a:xfrm>
            <a:off x="27789364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Ice-cream.</a:t>
            </a:r>
          </a:p>
        </p:txBody>
      </p:sp>
      <p:sp>
        <p:nvSpPr>
          <p:cNvPr id="207" name="Be careful with your money!…"/>
          <p:cNvSpPr/>
          <p:nvPr/>
        </p:nvSpPr>
        <p:spPr>
          <a:xfrm>
            <a:off x="32790311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Be careful with your money!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208" name="Cake."/>
          <p:cNvSpPr/>
          <p:nvPr/>
        </p:nvSpPr>
        <p:spPr>
          <a:xfrm>
            <a:off x="3279977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Cake.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What would you buy with ¥1000?"/>
          <p:cNvSpPr/>
          <p:nvPr/>
        </p:nvSpPr>
        <p:spPr>
          <a:xfrm>
            <a:off x="14183628" y="459346"/>
            <a:ext cx="8640537" cy="3411084"/>
          </a:xfrm>
          <a:prstGeom prst="roundRect">
            <a:avLst>
              <a:gd name="adj" fmla="val 10000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would you buy with ¥1000?</a:t>
            </a:r>
          </a:p>
        </p:txBody>
      </p:sp>
      <p:grpSp>
        <p:nvGrpSpPr>
          <p:cNvPr id="213" name="Group"/>
          <p:cNvGrpSpPr/>
          <p:nvPr/>
        </p:nvGrpSpPr>
        <p:grpSpPr>
          <a:xfrm>
            <a:off x="492322" y="5354115"/>
            <a:ext cx="8640536" cy="3464976"/>
            <a:chOff x="0" y="0"/>
            <a:chExt cx="8640535" cy="3464975"/>
          </a:xfrm>
        </p:grpSpPr>
        <p:sp>
          <p:nvSpPr>
            <p:cNvPr id="211" name="Which house chore is hardest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house chore is hardest?</a:t>
              </a:r>
            </a:p>
          </p:txBody>
        </p:sp>
        <p:sp>
          <p:nvSpPr>
            <p:cNvPr id="212" name="Manga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Manga.</a:t>
              </a:r>
            </a:p>
          </p:txBody>
        </p:sp>
      </p:grpSp>
      <p:grpSp>
        <p:nvGrpSpPr>
          <p:cNvPr id="216" name="Group"/>
          <p:cNvGrpSpPr/>
          <p:nvPr/>
        </p:nvGrpSpPr>
        <p:grpSpPr>
          <a:xfrm>
            <a:off x="9570653" y="5354115"/>
            <a:ext cx="8640536" cy="3464976"/>
            <a:chOff x="0" y="0"/>
            <a:chExt cx="8640535" cy="3464975"/>
          </a:xfrm>
        </p:grpSpPr>
        <p:sp>
          <p:nvSpPr>
            <p:cNvPr id="214" name="Which house chore do you usually do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house chore do you usually do?</a:t>
              </a:r>
            </a:p>
          </p:txBody>
        </p:sp>
        <p:sp>
          <p:nvSpPr>
            <p:cNvPr id="215" name="A new hat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A new hat.</a:t>
              </a:r>
            </a:p>
          </p:txBody>
        </p:sp>
      </p:grpSp>
      <p:grpSp>
        <p:nvGrpSpPr>
          <p:cNvPr id="219" name="Group"/>
          <p:cNvGrpSpPr/>
          <p:nvPr/>
        </p:nvGrpSpPr>
        <p:grpSpPr>
          <a:xfrm>
            <a:off x="18648984" y="5354115"/>
            <a:ext cx="8640536" cy="3464976"/>
            <a:chOff x="0" y="0"/>
            <a:chExt cx="8640535" cy="3464975"/>
          </a:xfrm>
        </p:grpSpPr>
        <p:sp>
          <p:nvSpPr>
            <p:cNvPr id="217" name="Which house chore do you hate the most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house chore do you hate the most?</a:t>
              </a:r>
            </a:p>
          </p:txBody>
        </p:sp>
        <p:sp>
          <p:nvSpPr>
            <p:cNvPr id="218" name="Pocky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Pocky.</a:t>
              </a:r>
            </a:p>
          </p:txBody>
        </p:sp>
      </p:grpSp>
      <p:grpSp>
        <p:nvGrpSpPr>
          <p:cNvPr id="222" name="Group"/>
          <p:cNvGrpSpPr/>
          <p:nvPr/>
        </p:nvGrpSpPr>
        <p:grpSpPr>
          <a:xfrm>
            <a:off x="27727315" y="5354115"/>
            <a:ext cx="8640536" cy="3464976"/>
            <a:chOff x="0" y="0"/>
            <a:chExt cx="8640535" cy="3464975"/>
          </a:xfrm>
        </p:grpSpPr>
        <p:sp>
          <p:nvSpPr>
            <p:cNvPr id="220" name="Which house chore is most important?"/>
            <p:cNvSpPr/>
            <p:nvPr/>
          </p:nvSpPr>
          <p:spPr>
            <a:xfrm>
              <a:off x="0" y="53893"/>
              <a:ext cx="8640536" cy="3411083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Which house chore is most important?</a:t>
              </a:r>
            </a:p>
          </p:txBody>
        </p:sp>
        <p:sp>
          <p:nvSpPr>
            <p:cNvPr id="221" name="Some Starbucks."/>
            <p:cNvSpPr/>
            <p:nvPr/>
          </p:nvSpPr>
          <p:spPr>
            <a:xfrm>
              <a:off x="11057" y="0"/>
              <a:ext cx="8618421" cy="1298384"/>
            </a:xfrm>
            <a:prstGeom prst="roundRect">
              <a:avLst>
                <a:gd name="adj" fmla="val 14672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Some Starbucks.</a:t>
              </a:r>
            </a:p>
          </p:txBody>
        </p:sp>
      </p:grpSp>
      <p:grpSp>
        <p:nvGrpSpPr>
          <p:cNvPr id="225" name="Group"/>
          <p:cNvGrpSpPr/>
          <p:nvPr/>
        </p:nvGrpSpPr>
        <p:grpSpPr>
          <a:xfrm>
            <a:off x="1006294" y="10302776"/>
            <a:ext cx="6546981" cy="3363605"/>
            <a:chOff x="0" y="0"/>
            <a:chExt cx="6546980" cy="3363603"/>
          </a:xfrm>
        </p:grpSpPr>
        <p:sp>
          <p:nvSpPr>
            <p:cNvPr id="223" name="Do you prefer bigger or smaller citie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prefer bigger or smaller cities?</a:t>
              </a:r>
            </a:p>
          </p:txBody>
        </p:sp>
        <p:sp>
          <p:nvSpPr>
            <p:cNvPr id="224" name="Cooking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Cooking.</a:t>
              </a:r>
            </a:p>
          </p:txBody>
        </p:sp>
      </p:grpSp>
      <p:grpSp>
        <p:nvGrpSpPr>
          <p:cNvPr id="228" name="Group"/>
          <p:cNvGrpSpPr/>
          <p:nvPr/>
        </p:nvGrpSpPr>
        <p:grpSpPr>
          <a:xfrm>
            <a:off x="8118350" y="10302776"/>
            <a:ext cx="6546981" cy="3363605"/>
            <a:chOff x="0" y="0"/>
            <a:chExt cx="6546980" cy="3363603"/>
          </a:xfrm>
        </p:grpSpPr>
        <p:sp>
          <p:nvSpPr>
            <p:cNvPr id="226" name="Do you prefer bigger or smaller car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prefer bigger or smaller cars?</a:t>
              </a:r>
            </a:p>
          </p:txBody>
        </p:sp>
        <p:sp>
          <p:nvSpPr>
            <p:cNvPr id="227" name="Sweeping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Sweeping.</a:t>
              </a:r>
            </a:p>
          </p:txBody>
        </p:sp>
      </p:grpSp>
      <p:grpSp>
        <p:nvGrpSpPr>
          <p:cNvPr id="231" name="Group"/>
          <p:cNvGrpSpPr/>
          <p:nvPr/>
        </p:nvGrpSpPr>
        <p:grpSpPr>
          <a:xfrm>
            <a:off x="15230406" y="10302776"/>
            <a:ext cx="6546982" cy="3363605"/>
            <a:chOff x="0" y="0"/>
            <a:chExt cx="6546980" cy="3363603"/>
          </a:xfrm>
        </p:grpSpPr>
        <p:sp>
          <p:nvSpPr>
            <p:cNvPr id="229" name="Do you like bigger or smaller bed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bigger or smaller beds?</a:t>
              </a:r>
            </a:p>
          </p:txBody>
        </p:sp>
        <p:sp>
          <p:nvSpPr>
            <p:cNvPr id="230" name="Washing dishes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Washing dishes.</a:t>
              </a:r>
            </a:p>
          </p:txBody>
        </p:sp>
      </p:grpSp>
      <p:grpSp>
        <p:nvGrpSpPr>
          <p:cNvPr id="234" name="Group"/>
          <p:cNvGrpSpPr/>
          <p:nvPr/>
        </p:nvGrpSpPr>
        <p:grpSpPr>
          <a:xfrm>
            <a:off x="22342462" y="10302776"/>
            <a:ext cx="6546981" cy="3363605"/>
            <a:chOff x="0" y="0"/>
            <a:chExt cx="6546980" cy="3363603"/>
          </a:xfrm>
        </p:grpSpPr>
        <p:sp>
          <p:nvSpPr>
            <p:cNvPr id="232" name="Do you like longer or shorter trips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longer or shorter trips?</a:t>
              </a:r>
            </a:p>
          </p:txBody>
        </p:sp>
        <p:sp>
          <p:nvSpPr>
            <p:cNvPr id="233" name="Doing laundry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Doing laundry.</a:t>
              </a:r>
            </a:p>
          </p:txBody>
        </p:sp>
      </p:grpSp>
      <p:grpSp>
        <p:nvGrpSpPr>
          <p:cNvPr id="237" name="Group"/>
          <p:cNvGrpSpPr/>
          <p:nvPr/>
        </p:nvGrpSpPr>
        <p:grpSpPr>
          <a:xfrm>
            <a:off x="29454521" y="10302776"/>
            <a:ext cx="6546981" cy="3363605"/>
            <a:chOff x="0" y="0"/>
            <a:chExt cx="6546980" cy="3363603"/>
          </a:xfrm>
        </p:grpSpPr>
        <p:sp>
          <p:nvSpPr>
            <p:cNvPr id="235" name="Do you like longer or shorter manga?"/>
            <p:cNvSpPr/>
            <p:nvPr/>
          </p:nvSpPr>
          <p:spPr>
            <a:xfrm>
              <a:off x="0" y="52316"/>
              <a:ext cx="6546981" cy="3311288"/>
            </a:xfrm>
            <a:prstGeom prst="roundRect">
              <a:avLst>
                <a:gd name="adj" fmla="val 10000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Do you like longer or shorter manga?</a:t>
              </a:r>
            </a:p>
          </p:txBody>
        </p:sp>
        <p:sp>
          <p:nvSpPr>
            <p:cNvPr id="236" name="Washing windows."/>
            <p:cNvSpPr/>
            <p:nvPr/>
          </p:nvSpPr>
          <p:spPr>
            <a:xfrm>
              <a:off x="10733" y="0"/>
              <a:ext cx="6525514" cy="1490494"/>
            </a:xfrm>
            <a:prstGeom prst="roundRect">
              <a:avLst>
                <a:gd name="adj" fmla="val 1240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Washing windows.</a:t>
              </a:r>
            </a:p>
          </p:txBody>
        </p:sp>
      </p:grpSp>
      <p:grpSp>
        <p:nvGrpSpPr>
          <p:cNvPr id="250" name="Group"/>
          <p:cNvGrpSpPr/>
          <p:nvPr/>
        </p:nvGrpSpPr>
        <p:grpSpPr>
          <a:xfrm rot="21597962">
            <a:off x="566137" y="15160697"/>
            <a:ext cx="35875520" cy="3481119"/>
            <a:chOff x="0" y="0"/>
            <a:chExt cx="35875517" cy="3481117"/>
          </a:xfrm>
        </p:grpSpPr>
        <p:grpSp>
          <p:nvGrpSpPr>
            <p:cNvPr id="240" name="Group"/>
            <p:cNvGrpSpPr/>
            <p:nvPr/>
          </p:nvGrpSpPr>
          <p:grpSpPr>
            <a:xfrm>
              <a:off x="0" y="0"/>
              <a:ext cx="8640536" cy="3464976"/>
              <a:chOff x="0" y="0"/>
              <a:chExt cx="8640535" cy="3464975"/>
            </a:xfrm>
          </p:grpSpPr>
          <p:sp>
            <p:nvSpPr>
              <p:cNvPr id="238" name="Would you rather hold a cute snake or cute spider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Would you rather hold a cute snake or cute spider?</a:t>
                </a:r>
              </a:p>
            </p:txBody>
          </p:sp>
          <p:sp>
            <p:nvSpPr>
              <p:cNvPr id="239" name="Bigger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Bigger.</a:t>
                </a:r>
              </a:p>
            </p:txBody>
          </p:sp>
        </p:grpSp>
        <p:grpSp>
          <p:nvGrpSpPr>
            <p:cNvPr id="243" name="Group"/>
            <p:cNvGrpSpPr/>
            <p:nvPr/>
          </p:nvGrpSpPr>
          <p:grpSpPr>
            <a:xfrm>
              <a:off x="9078330" y="0"/>
              <a:ext cx="8640536" cy="3464976"/>
              <a:chOff x="0" y="0"/>
              <a:chExt cx="8640535" cy="3464975"/>
            </a:xfrm>
          </p:grpSpPr>
          <p:sp>
            <p:nvSpPr>
              <p:cNvPr id="241" name="Would you rather drink tea or coffee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Would you rather drink tea or coffee?</a:t>
                </a:r>
              </a:p>
            </p:txBody>
          </p:sp>
          <p:sp>
            <p:nvSpPr>
              <p:cNvPr id="242" name="Smaller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Smaller.</a:t>
                </a:r>
              </a:p>
            </p:txBody>
          </p:sp>
        </p:grpSp>
        <p:grpSp>
          <p:nvGrpSpPr>
            <p:cNvPr id="246" name="Group"/>
            <p:cNvGrpSpPr/>
            <p:nvPr/>
          </p:nvGrpSpPr>
          <p:grpSpPr>
            <a:xfrm>
              <a:off x="18156662" y="0"/>
              <a:ext cx="8640536" cy="3464976"/>
              <a:chOff x="0" y="0"/>
              <a:chExt cx="8640535" cy="3464975"/>
            </a:xfrm>
          </p:grpSpPr>
          <p:sp>
            <p:nvSpPr>
              <p:cNvPr id="244" name="Do you prefer drawing or reading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Do you prefer drawing or reading?</a:t>
                </a:r>
              </a:p>
            </p:txBody>
          </p:sp>
          <p:sp>
            <p:nvSpPr>
              <p:cNvPr id="245" name="Longer."/>
              <p:cNvSpPr/>
              <p:nvPr/>
            </p:nvSpPr>
            <p:spPr>
              <a:xfrm>
                <a:off x="11057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Longer.</a:t>
                </a:r>
              </a:p>
            </p:txBody>
          </p:sp>
        </p:grpSp>
        <p:grpSp>
          <p:nvGrpSpPr>
            <p:cNvPr id="249" name="Group"/>
            <p:cNvGrpSpPr/>
            <p:nvPr/>
          </p:nvGrpSpPr>
          <p:grpSpPr>
            <a:xfrm>
              <a:off x="27234982" y="16142"/>
              <a:ext cx="8640536" cy="3464976"/>
              <a:chOff x="0" y="0"/>
              <a:chExt cx="8640535" cy="3464975"/>
            </a:xfrm>
          </p:grpSpPr>
          <p:sp>
            <p:nvSpPr>
              <p:cNvPr id="247" name="Do you prefer ice-cream or cake?"/>
              <p:cNvSpPr/>
              <p:nvPr/>
            </p:nvSpPr>
            <p:spPr>
              <a:xfrm>
                <a:off x="0" y="53893"/>
                <a:ext cx="8640536" cy="3411083"/>
              </a:xfrm>
              <a:prstGeom prst="roundRect">
                <a:avLst>
                  <a:gd name="adj" fmla="val 10000"/>
                </a:avLst>
              </a:prstGeom>
              <a:solidFill>
                <a:srgbClr val="000000"/>
              </a:solidFill>
              <a:ln w="254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/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endParaRPr/>
              </a:p>
              <a:p>
                <a:pPr defTabSz="3090664">
                  <a:lnSpc>
                    <a:spcPct val="100000"/>
                  </a:lnSpc>
                  <a:defRPr sz="5000">
                    <a:solidFill>
                      <a:srgbClr val="FFFFFF"/>
                    </a:solidFill>
                    <a:latin typeface="Graphik"/>
                    <a:ea typeface="Graphik"/>
                    <a:cs typeface="Graphik"/>
                    <a:sym typeface="Graphik"/>
                  </a:defRPr>
                </a:pPr>
                <a:r>
                  <a:t>Do you prefer ice-cream or cake?</a:t>
                </a:r>
              </a:p>
            </p:txBody>
          </p:sp>
          <p:sp>
            <p:nvSpPr>
              <p:cNvPr id="248" name="Shorter."/>
              <p:cNvSpPr/>
              <p:nvPr/>
            </p:nvSpPr>
            <p:spPr>
              <a:xfrm>
                <a:off x="11715" y="0"/>
                <a:ext cx="8618421" cy="1298384"/>
              </a:xfrm>
              <a:prstGeom prst="roundRect">
                <a:avLst>
                  <a:gd name="adj" fmla="val 14672"/>
                </a:avLst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138906" tIns="138906" rIns="138906" bIns="138906" numCol="1" anchor="ctr">
                <a:noAutofit/>
              </a:bodyPr>
              <a:lstStyle>
                <a:lvl1pPr defTabSz="3090664">
                  <a:lnSpc>
                    <a:spcPct val="100000"/>
                  </a:lnSpc>
                  <a:defRPr sz="5000">
                    <a:latin typeface="Graphik"/>
                    <a:ea typeface="Graphik"/>
                    <a:cs typeface="Graphik"/>
                    <a:sym typeface="Graphik"/>
                  </a:defRPr>
                </a:lvl1pPr>
              </a:lstStyle>
              <a:p>
                <a:r>
                  <a:t>Shorter.</a:t>
                </a:r>
              </a:p>
            </p:txBody>
          </p:sp>
        </p:grpSp>
      </p:grpSp>
      <p:grpSp>
        <p:nvGrpSpPr>
          <p:cNvPr id="253" name="Group"/>
          <p:cNvGrpSpPr/>
          <p:nvPr/>
        </p:nvGrpSpPr>
        <p:grpSpPr>
          <a:xfrm>
            <a:off x="606746" y="19080717"/>
            <a:ext cx="3767934" cy="6584754"/>
            <a:chOff x="0" y="0"/>
            <a:chExt cx="3767932" cy="6584753"/>
          </a:xfrm>
        </p:grpSpPr>
        <p:sp>
          <p:nvSpPr>
            <p:cNvPr id="251" name="Great luck! Try a new recipe.…"/>
            <p:cNvSpPr/>
            <p:nvPr/>
          </p:nvSpPr>
          <p:spPr>
            <a:xfrm>
              <a:off x="0" y="888488"/>
              <a:ext cx="3767933" cy="5696266"/>
            </a:xfrm>
            <a:prstGeom prst="roundRect">
              <a:avLst>
                <a:gd name="adj" fmla="val 7799"/>
              </a:avLst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/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endParaRPr/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Great luck! Try a new recipe.</a:t>
              </a:r>
            </a:p>
            <a:p>
              <a:pPr defTabSz="3090664">
                <a:lnSpc>
                  <a:spcPct val="100000"/>
                </a:lnSpc>
                <a:defRPr sz="5000">
                  <a:solidFill>
                    <a:srgbClr val="FFFFFF"/>
                  </a:solidFill>
                  <a:latin typeface="Graphik"/>
                  <a:ea typeface="Graphik"/>
                  <a:cs typeface="Graphik"/>
                  <a:sym typeface="Graphik"/>
                </a:defRPr>
              </a:pPr>
              <a:r>
                <a:t>大吉</a:t>
              </a:r>
            </a:p>
          </p:txBody>
        </p:sp>
        <p:sp>
          <p:nvSpPr>
            <p:cNvPr id="252" name="Snake."/>
            <p:cNvSpPr/>
            <p:nvPr/>
          </p:nvSpPr>
          <p:spPr>
            <a:xfrm>
              <a:off x="9525" y="0"/>
              <a:ext cx="3748883" cy="1701626"/>
            </a:xfrm>
            <a:prstGeom prst="roundRect">
              <a:avLst>
                <a:gd name="adj" fmla="val 9644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5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Snake.</a:t>
              </a:r>
            </a:p>
          </p:txBody>
        </p:sp>
      </p:grpSp>
      <p:sp>
        <p:nvSpPr>
          <p:cNvPr id="254" name="Eat a good breakfast for max luck.…"/>
          <p:cNvSpPr/>
          <p:nvPr/>
        </p:nvSpPr>
        <p:spPr>
          <a:xfrm>
            <a:off x="5429813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Eat a good breakfast for max luck.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半吉</a:t>
            </a:r>
          </a:p>
        </p:txBody>
      </p:sp>
      <p:sp>
        <p:nvSpPr>
          <p:cNvPr id="255" name="Spider."/>
          <p:cNvSpPr/>
          <p:nvPr/>
        </p:nvSpPr>
        <p:spPr>
          <a:xfrm>
            <a:off x="5439278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Spider.</a:t>
            </a:r>
          </a:p>
        </p:txBody>
      </p:sp>
      <p:sp>
        <p:nvSpPr>
          <p:cNvPr id="256" name="Small misfortune. Watch your step!…"/>
          <p:cNvSpPr/>
          <p:nvPr/>
        </p:nvSpPr>
        <p:spPr>
          <a:xfrm>
            <a:off x="9812692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Small misfortune. Watch your step! 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257" name="Tea."/>
          <p:cNvSpPr/>
          <p:nvPr/>
        </p:nvSpPr>
        <p:spPr>
          <a:xfrm>
            <a:off x="982215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Tea.</a:t>
            </a:r>
          </a:p>
        </p:txBody>
      </p:sp>
      <p:sp>
        <p:nvSpPr>
          <p:cNvPr id="258" name="Try to meet new people.…"/>
          <p:cNvSpPr/>
          <p:nvPr/>
        </p:nvSpPr>
        <p:spPr>
          <a:xfrm>
            <a:off x="14549980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to meet new people.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259" name="Coffee."/>
          <p:cNvSpPr/>
          <p:nvPr/>
        </p:nvSpPr>
        <p:spPr>
          <a:xfrm>
            <a:off x="14559444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Coffee.</a:t>
            </a:r>
          </a:p>
        </p:txBody>
      </p:sp>
      <p:sp>
        <p:nvSpPr>
          <p:cNvPr id="260" name="Medium luck. Drink lots of water.…"/>
          <p:cNvSpPr/>
          <p:nvPr/>
        </p:nvSpPr>
        <p:spPr>
          <a:xfrm>
            <a:off x="18796296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Medium luck. Drink lots of water.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261" name="Drawing."/>
          <p:cNvSpPr/>
          <p:nvPr/>
        </p:nvSpPr>
        <p:spPr>
          <a:xfrm>
            <a:off x="1880576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Drawing.</a:t>
            </a:r>
          </a:p>
        </p:txBody>
      </p:sp>
      <p:sp>
        <p:nvSpPr>
          <p:cNvPr id="262" name="Try learning something new.…"/>
          <p:cNvSpPr/>
          <p:nvPr/>
        </p:nvSpPr>
        <p:spPr>
          <a:xfrm>
            <a:off x="23670145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Try learning something new.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263" name="Reading."/>
          <p:cNvSpPr/>
          <p:nvPr/>
        </p:nvSpPr>
        <p:spPr>
          <a:xfrm>
            <a:off x="23679610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Reading.</a:t>
            </a:r>
          </a:p>
        </p:txBody>
      </p:sp>
      <p:sp>
        <p:nvSpPr>
          <p:cNvPr id="264" name="You will have good luck making money.吉"/>
          <p:cNvSpPr/>
          <p:nvPr/>
        </p:nvSpPr>
        <p:spPr>
          <a:xfrm>
            <a:off x="27779898" y="19963561"/>
            <a:ext cx="3743994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You will have good luck making money.吉</a:t>
            </a:r>
          </a:p>
        </p:txBody>
      </p:sp>
      <p:sp>
        <p:nvSpPr>
          <p:cNvPr id="265" name="Ice-cream."/>
          <p:cNvSpPr/>
          <p:nvPr/>
        </p:nvSpPr>
        <p:spPr>
          <a:xfrm>
            <a:off x="27789364" y="19080717"/>
            <a:ext cx="3725064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Ice-cream.</a:t>
            </a:r>
          </a:p>
        </p:txBody>
      </p:sp>
      <p:sp>
        <p:nvSpPr>
          <p:cNvPr id="266" name="Be careful with your money!…"/>
          <p:cNvSpPr/>
          <p:nvPr/>
        </p:nvSpPr>
        <p:spPr>
          <a:xfrm>
            <a:off x="32790311" y="19963561"/>
            <a:ext cx="3743995" cy="5680992"/>
          </a:xfrm>
          <a:prstGeom prst="roundRect">
            <a:avLst>
              <a:gd name="adj" fmla="val 7799"/>
            </a:avLst>
          </a:pr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Be careful with your money!</a:t>
            </a:r>
          </a:p>
          <a:p>
            <a:pPr defTabSz="3090664">
              <a:lnSpc>
                <a:spcPct val="100000"/>
              </a:lnSpc>
              <a:defRPr sz="50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267" name="Cake."/>
          <p:cNvSpPr/>
          <p:nvPr/>
        </p:nvSpPr>
        <p:spPr>
          <a:xfrm>
            <a:off x="32799777" y="19080717"/>
            <a:ext cx="3725065" cy="1690815"/>
          </a:xfrm>
          <a:prstGeom prst="roundRect">
            <a:avLst>
              <a:gd name="adj" fmla="val 9644"/>
            </a:avLst>
          </a:prstGeom>
          <a:solidFill>
            <a:srgbClr val="FFFF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5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Cake.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riangle"/>
          <p:cNvSpPr/>
          <p:nvPr/>
        </p:nvSpPr>
        <p:spPr>
          <a:xfrm>
            <a:off x="3949554" y="11473308"/>
            <a:ext cx="665057" cy="8644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86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pPr>
            <a:endParaRPr/>
          </a:p>
        </p:txBody>
      </p:sp>
      <p:sp>
        <p:nvSpPr>
          <p:cNvPr id="270" name="Do you like summer or winter better?"/>
          <p:cNvSpPr/>
          <p:nvPr/>
        </p:nvSpPr>
        <p:spPr>
          <a:xfrm>
            <a:off x="6656392" y="1756251"/>
            <a:ext cx="5123168" cy="1704886"/>
          </a:xfrm>
          <a:prstGeom prst="roundRect">
            <a:avLst>
              <a:gd name="adj" fmla="val 1883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Do you like summer or winter better?</a:t>
            </a:r>
          </a:p>
        </p:txBody>
      </p:sp>
      <p:sp>
        <p:nvSpPr>
          <p:cNvPr id="271" name="Line"/>
          <p:cNvSpPr/>
          <p:nvPr/>
        </p:nvSpPr>
        <p:spPr>
          <a:xfrm flipV="1">
            <a:off x="18828863" y="-848"/>
            <a:ext cx="1" cy="26671695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272" name="Kinoko or takenoko?"/>
          <p:cNvSpPr/>
          <p:nvPr/>
        </p:nvSpPr>
        <p:spPr>
          <a:xfrm>
            <a:off x="1595775" y="3765854"/>
            <a:ext cx="6185673" cy="1611160"/>
          </a:xfrm>
          <a:prstGeom prst="roundRect">
            <a:avLst>
              <a:gd name="adj" fmla="val 1519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Kinoko or takenoko?</a:t>
            </a:r>
          </a:p>
        </p:txBody>
      </p:sp>
      <p:sp>
        <p:nvSpPr>
          <p:cNvPr id="273" name="Choose one of these four sports."/>
          <p:cNvSpPr/>
          <p:nvPr/>
        </p:nvSpPr>
        <p:spPr>
          <a:xfrm>
            <a:off x="10783981" y="3750367"/>
            <a:ext cx="5792538" cy="1642133"/>
          </a:xfrm>
          <a:prstGeom prst="roundRect">
            <a:avLst>
              <a:gd name="adj" fmla="val 1955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Choose one of these four sports.</a:t>
            </a:r>
          </a:p>
        </p:txBody>
      </p:sp>
      <p:sp>
        <p:nvSpPr>
          <p:cNvPr id="274" name="Do you like fish or chicken better?"/>
          <p:cNvSpPr/>
          <p:nvPr/>
        </p:nvSpPr>
        <p:spPr>
          <a:xfrm>
            <a:off x="387828" y="6134106"/>
            <a:ext cx="2466605" cy="4445120"/>
          </a:xfrm>
          <a:prstGeom prst="roundRect">
            <a:avLst>
              <a:gd name="adj" fmla="val 9456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Do you like fish or chicken better?</a:t>
            </a:r>
          </a:p>
        </p:txBody>
      </p:sp>
      <p:sp>
        <p:nvSpPr>
          <p:cNvPr id="275" name="Do you like ham or chicken better?"/>
          <p:cNvSpPr/>
          <p:nvPr/>
        </p:nvSpPr>
        <p:spPr>
          <a:xfrm>
            <a:off x="3154480" y="6165483"/>
            <a:ext cx="2654866" cy="4382367"/>
          </a:xfrm>
          <a:prstGeom prst="roundRect">
            <a:avLst>
              <a:gd name="adj" fmla="val 12095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Do you like ham or chicken better?</a:t>
            </a:r>
          </a:p>
        </p:txBody>
      </p:sp>
      <p:sp>
        <p:nvSpPr>
          <p:cNvPr id="276" name="Which element is your favourite?"/>
          <p:cNvSpPr/>
          <p:nvPr/>
        </p:nvSpPr>
        <p:spPr>
          <a:xfrm>
            <a:off x="9850241" y="6452353"/>
            <a:ext cx="2571195" cy="4382367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element is your favourite?</a:t>
            </a:r>
          </a:p>
        </p:txBody>
      </p:sp>
      <p:sp>
        <p:nvSpPr>
          <p:cNvPr id="277" name="What is the best ice-cream flavour?"/>
          <p:cNvSpPr/>
          <p:nvPr/>
        </p:nvSpPr>
        <p:spPr>
          <a:xfrm>
            <a:off x="8012045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ice-cream flavour?</a:t>
            </a:r>
          </a:p>
        </p:txBody>
      </p:sp>
      <p:sp>
        <p:nvSpPr>
          <p:cNvPr id="278" name="What is the best pancake topping?"/>
          <p:cNvSpPr/>
          <p:nvPr/>
        </p:nvSpPr>
        <p:spPr>
          <a:xfrm>
            <a:off x="10709899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pancake topping?</a:t>
            </a:r>
          </a:p>
        </p:txBody>
      </p:sp>
      <p:sp>
        <p:nvSpPr>
          <p:cNvPr id="279" name="What is the best cookie flavour?"/>
          <p:cNvSpPr/>
          <p:nvPr/>
        </p:nvSpPr>
        <p:spPr>
          <a:xfrm>
            <a:off x="13407753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cookie flavour?</a:t>
            </a:r>
          </a:p>
        </p:txBody>
      </p:sp>
      <p:sp>
        <p:nvSpPr>
          <p:cNvPr id="280" name="What is the best muffin type?"/>
          <p:cNvSpPr/>
          <p:nvPr/>
        </p:nvSpPr>
        <p:spPr>
          <a:xfrm>
            <a:off x="16105607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muffin type?</a:t>
            </a:r>
          </a:p>
        </p:txBody>
      </p:sp>
      <p:sp>
        <p:nvSpPr>
          <p:cNvPr id="281" name="Which element is your favorite?"/>
          <p:cNvSpPr/>
          <p:nvPr/>
        </p:nvSpPr>
        <p:spPr>
          <a:xfrm>
            <a:off x="12836913" y="6400058"/>
            <a:ext cx="2571194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element is your favorite?</a:t>
            </a:r>
          </a:p>
        </p:txBody>
      </p:sp>
      <p:sp>
        <p:nvSpPr>
          <p:cNvPr id="282" name="Which element is your favourite?"/>
          <p:cNvSpPr/>
          <p:nvPr/>
        </p:nvSpPr>
        <p:spPr>
          <a:xfrm>
            <a:off x="6863569" y="6400058"/>
            <a:ext cx="2571195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element is your favourite?</a:t>
            </a:r>
          </a:p>
        </p:txBody>
      </p:sp>
      <p:sp>
        <p:nvSpPr>
          <p:cNvPr id="283" name="Which element is your favorite?"/>
          <p:cNvSpPr/>
          <p:nvPr/>
        </p:nvSpPr>
        <p:spPr>
          <a:xfrm>
            <a:off x="15823584" y="6400058"/>
            <a:ext cx="2571195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element is your favorite?</a:t>
            </a:r>
          </a:p>
        </p:txBody>
      </p:sp>
      <p:sp>
        <p:nvSpPr>
          <p:cNvPr id="284" name="Which of these would you eat with chicken? :O"/>
          <p:cNvSpPr/>
          <p:nvPr/>
        </p:nvSpPr>
        <p:spPr>
          <a:xfrm>
            <a:off x="5335746" y="12369107"/>
            <a:ext cx="2321999" cy="3001792"/>
          </a:xfrm>
          <a:prstGeom prst="roundRect">
            <a:avLst>
              <a:gd name="adj" fmla="val 857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of these would you eat with chicken? :O</a:t>
            </a:r>
          </a:p>
        </p:txBody>
      </p:sp>
      <p:sp>
        <p:nvSpPr>
          <p:cNvPr id="285" name="Which of these do you dislike most?"/>
          <p:cNvSpPr/>
          <p:nvPr/>
        </p:nvSpPr>
        <p:spPr>
          <a:xfrm>
            <a:off x="2846431" y="12369107"/>
            <a:ext cx="2299264" cy="3001792"/>
          </a:xfrm>
          <a:prstGeom prst="roundRect">
            <a:avLst>
              <a:gd name="adj" fmla="val 8657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of these do you dislike most?</a:t>
            </a:r>
          </a:p>
        </p:txBody>
      </p:sp>
      <p:sp>
        <p:nvSpPr>
          <p:cNvPr id="286" name="Which of these would taste the worst on chips?"/>
          <p:cNvSpPr/>
          <p:nvPr/>
        </p:nvSpPr>
        <p:spPr>
          <a:xfrm>
            <a:off x="431156" y="12369107"/>
            <a:ext cx="2215592" cy="3001792"/>
          </a:xfrm>
          <a:prstGeom prst="roundRect">
            <a:avLst>
              <a:gd name="adj" fmla="val 898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of these would taste the worst on chips?</a:t>
            </a:r>
          </a:p>
        </p:txBody>
      </p:sp>
      <p:sp>
        <p:nvSpPr>
          <p:cNvPr id="287" name="半凶"/>
          <p:cNvSpPr/>
          <p:nvPr/>
        </p:nvSpPr>
        <p:spPr>
          <a:xfrm>
            <a:off x="3490189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288" name="小吉"/>
          <p:cNvSpPr/>
          <p:nvPr/>
        </p:nvSpPr>
        <p:spPr>
          <a:xfrm>
            <a:off x="7716898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289" name="中吉"/>
          <p:cNvSpPr/>
          <p:nvPr/>
        </p:nvSpPr>
        <p:spPr>
          <a:xfrm>
            <a:off x="140383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290" name="大吉"/>
          <p:cNvSpPr/>
          <p:nvPr/>
        </p:nvSpPr>
        <p:spPr>
          <a:xfrm>
            <a:off x="5603544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大吉</a:t>
            </a:r>
          </a:p>
        </p:txBody>
      </p:sp>
      <p:sp>
        <p:nvSpPr>
          <p:cNvPr id="291" name="小凶"/>
          <p:cNvSpPr/>
          <p:nvPr/>
        </p:nvSpPr>
        <p:spPr>
          <a:xfrm>
            <a:off x="9822231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292" name="末吉"/>
          <p:cNvSpPr/>
          <p:nvPr/>
        </p:nvSpPr>
        <p:spPr>
          <a:xfrm>
            <a:off x="11862741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293" name="末小吉"/>
          <p:cNvSpPr/>
          <p:nvPr/>
        </p:nvSpPr>
        <p:spPr>
          <a:xfrm>
            <a:off x="14013766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末小吉</a:t>
            </a:r>
          </a:p>
        </p:txBody>
      </p:sp>
      <p:sp>
        <p:nvSpPr>
          <p:cNvPr id="294" name="吉"/>
          <p:cNvSpPr/>
          <p:nvPr/>
        </p:nvSpPr>
        <p:spPr>
          <a:xfrm>
            <a:off x="1608048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吉</a:t>
            </a:r>
          </a:p>
        </p:txBody>
      </p:sp>
      <p:sp>
        <p:nvSpPr>
          <p:cNvPr id="295" name="Summer"/>
          <p:cNvSpPr/>
          <p:nvPr/>
        </p:nvSpPr>
        <p:spPr>
          <a:xfrm>
            <a:off x="3655347" y="3436968"/>
            <a:ext cx="2066529" cy="913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9711" y="1220"/>
                </a:lnTo>
                <a:lnTo>
                  <a:pt x="664" y="1220"/>
                </a:lnTo>
                <a:cubicBezTo>
                  <a:pt x="297" y="1220"/>
                  <a:pt x="0" y="1892"/>
                  <a:pt x="0" y="2721"/>
                </a:cubicBezTo>
                <a:lnTo>
                  <a:pt x="0" y="20099"/>
                </a:lnTo>
                <a:cubicBezTo>
                  <a:pt x="0" y="20928"/>
                  <a:pt x="297" y="21600"/>
                  <a:pt x="664" y="21600"/>
                </a:cubicBezTo>
                <a:lnTo>
                  <a:pt x="16406" y="21600"/>
                </a:lnTo>
                <a:cubicBezTo>
                  <a:pt x="16773" y="21600"/>
                  <a:pt x="17070" y="20928"/>
                  <a:pt x="17070" y="20099"/>
                </a:cubicBezTo>
                <a:lnTo>
                  <a:pt x="17070" y="4448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Summer </a:t>
            </a:r>
          </a:p>
        </p:txBody>
      </p:sp>
      <p:sp>
        <p:nvSpPr>
          <p:cNvPr id="296" name="Winter"/>
          <p:cNvSpPr/>
          <p:nvPr/>
        </p:nvSpPr>
        <p:spPr>
          <a:xfrm>
            <a:off x="12327056" y="3436968"/>
            <a:ext cx="2035176" cy="913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4267" y="4438"/>
                </a:lnTo>
                <a:lnTo>
                  <a:pt x="4267" y="20099"/>
                </a:lnTo>
                <a:cubicBezTo>
                  <a:pt x="4267" y="20928"/>
                  <a:pt x="4569" y="21600"/>
                  <a:pt x="4941" y="21600"/>
                </a:cubicBezTo>
                <a:lnTo>
                  <a:pt x="20926" y="21600"/>
                </a:lnTo>
                <a:cubicBezTo>
                  <a:pt x="21298" y="21600"/>
                  <a:pt x="21600" y="20928"/>
                  <a:pt x="21600" y="20099"/>
                </a:cubicBezTo>
                <a:lnTo>
                  <a:pt x="21600" y="2721"/>
                </a:lnTo>
                <a:cubicBezTo>
                  <a:pt x="21600" y="1892"/>
                  <a:pt x="21298" y="1220"/>
                  <a:pt x="20926" y="1220"/>
                </a:cubicBezTo>
                <a:lnTo>
                  <a:pt x="11546" y="12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Winter </a:t>
            </a:r>
          </a:p>
        </p:txBody>
      </p:sp>
      <p:sp>
        <p:nvSpPr>
          <p:cNvPr id="297" name="kinoko"/>
          <p:cNvSpPr/>
          <p:nvPr/>
        </p:nvSpPr>
        <p:spPr>
          <a:xfrm>
            <a:off x="1004808" y="5298746"/>
            <a:ext cx="1899048" cy="1290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5036" y="7169"/>
                </a:lnTo>
                <a:lnTo>
                  <a:pt x="722" y="7169"/>
                </a:lnTo>
                <a:cubicBezTo>
                  <a:pt x="323" y="7169"/>
                  <a:pt x="0" y="7645"/>
                  <a:pt x="0" y="8232"/>
                </a:cubicBezTo>
                <a:lnTo>
                  <a:pt x="0" y="20537"/>
                </a:lnTo>
                <a:cubicBezTo>
                  <a:pt x="0" y="21124"/>
                  <a:pt x="323" y="21600"/>
                  <a:pt x="722" y="21600"/>
                </a:cubicBezTo>
                <a:lnTo>
                  <a:pt x="17853" y="21600"/>
                </a:lnTo>
                <a:cubicBezTo>
                  <a:pt x="18252" y="21600"/>
                  <a:pt x="18576" y="21124"/>
                  <a:pt x="18576" y="20537"/>
                </a:cubicBezTo>
                <a:lnTo>
                  <a:pt x="18576" y="17567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kinoko </a:t>
            </a:r>
          </a:p>
        </p:txBody>
      </p:sp>
      <p:sp>
        <p:nvSpPr>
          <p:cNvPr id="298" name="takenoko"/>
          <p:cNvSpPr/>
          <p:nvPr/>
        </p:nvSpPr>
        <p:spPr>
          <a:xfrm>
            <a:off x="3655347" y="5215402"/>
            <a:ext cx="1633142" cy="1373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15" y="0"/>
                </a:moveTo>
                <a:lnTo>
                  <a:pt x="9595" y="8045"/>
                </a:lnTo>
                <a:lnTo>
                  <a:pt x="840" y="8045"/>
                </a:lnTo>
                <a:cubicBezTo>
                  <a:pt x="376" y="8045"/>
                  <a:pt x="0" y="8492"/>
                  <a:pt x="0" y="9043"/>
                </a:cubicBezTo>
                <a:lnTo>
                  <a:pt x="0" y="20601"/>
                </a:lnTo>
                <a:cubicBezTo>
                  <a:pt x="0" y="21153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153"/>
                  <a:pt x="21600" y="20601"/>
                </a:cubicBezTo>
                <a:lnTo>
                  <a:pt x="21600" y="9043"/>
                </a:lnTo>
                <a:cubicBezTo>
                  <a:pt x="21600" y="8492"/>
                  <a:pt x="21224" y="8045"/>
                  <a:pt x="20760" y="8045"/>
                </a:cubicBezTo>
                <a:lnTo>
                  <a:pt x="14634" y="8045"/>
                </a:lnTo>
                <a:lnTo>
                  <a:pt x="12115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takenoko </a:t>
            </a:r>
          </a:p>
        </p:txBody>
      </p:sp>
      <p:sp>
        <p:nvSpPr>
          <p:cNvPr id="299" name="kyudo"/>
          <p:cNvSpPr/>
          <p:nvPr/>
        </p:nvSpPr>
        <p:spPr>
          <a:xfrm>
            <a:off x="7575411" y="6108079"/>
            <a:ext cx="1608932" cy="97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9553" y="2064"/>
                </a:lnTo>
                <a:lnTo>
                  <a:pt x="852" y="2064"/>
                </a:lnTo>
                <a:cubicBezTo>
                  <a:pt x="382" y="2064"/>
                  <a:pt x="0" y="2693"/>
                  <a:pt x="0" y="3470"/>
                </a:cubicBezTo>
                <a:lnTo>
                  <a:pt x="0" y="20195"/>
                </a:lnTo>
                <a:cubicBezTo>
                  <a:pt x="0" y="20971"/>
                  <a:pt x="382" y="21600"/>
                  <a:pt x="852" y="21600"/>
                </a:cubicBezTo>
                <a:lnTo>
                  <a:pt x="18297" y="21600"/>
                </a:lnTo>
                <a:cubicBezTo>
                  <a:pt x="18767" y="21600"/>
                  <a:pt x="19149" y="20971"/>
                  <a:pt x="19149" y="20195"/>
                </a:cubicBezTo>
                <a:lnTo>
                  <a:pt x="19149" y="6755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kyudo </a:t>
            </a:r>
          </a:p>
        </p:txBody>
      </p:sp>
      <p:sp>
        <p:nvSpPr>
          <p:cNvPr id="300" name="tennis"/>
          <p:cNvSpPr/>
          <p:nvPr/>
        </p:nvSpPr>
        <p:spPr>
          <a:xfrm>
            <a:off x="10361256" y="5925914"/>
            <a:ext cx="1633142" cy="1137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01" y="0"/>
                </a:moveTo>
                <a:lnTo>
                  <a:pt x="14682" y="5230"/>
                </a:lnTo>
                <a:lnTo>
                  <a:pt x="840" y="5230"/>
                </a:lnTo>
                <a:cubicBezTo>
                  <a:pt x="376" y="5230"/>
                  <a:pt x="0" y="5770"/>
                  <a:pt x="0" y="6436"/>
                </a:cubicBezTo>
                <a:lnTo>
                  <a:pt x="0" y="20394"/>
                </a:lnTo>
                <a:cubicBezTo>
                  <a:pt x="0" y="21060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060"/>
                  <a:pt x="21600" y="20394"/>
                </a:cubicBezTo>
                <a:lnTo>
                  <a:pt x="21600" y="6436"/>
                </a:lnTo>
                <a:cubicBezTo>
                  <a:pt x="21600" y="5770"/>
                  <a:pt x="21224" y="5230"/>
                  <a:pt x="20760" y="5230"/>
                </a:cubicBezTo>
                <a:lnTo>
                  <a:pt x="19721" y="5230"/>
                </a:lnTo>
                <a:lnTo>
                  <a:pt x="17201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tennis</a:t>
            </a:r>
          </a:p>
        </p:txBody>
      </p:sp>
      <p:sp>
        <p:nvSpPr>
          <p:cNvPr id="301" name="soccer"/>
          <p:cNvSpPr/>
          <p:nvPr/>
        </p:nvSpPr>
        <p:spPr>
          <a:xfrm>
            <a:off x="13347927" y="5963617"/>
            <a:ext cx="1633142" cy="1099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80" y="0"/>
                </a:moveTo>
                <a:lnTo>
                  <a:pt x="7060" y="4669"/>
                </a:lnTo>
                <a:lnTo>
                  <a:pt x="840" y="4669"/>
                </a:lnTo>
                <a:cubicBezTo>
                  <a:pt x="376" y="4669"/>
                  <a:pt x="0" y="5228"/>
                  <a:pt x="0" y="5916"/>
                </a:cubicBezTo>
                <a:lnTo>
                  <a:pt x="0" y="20353"/>
                </a:lnTo>
                <a:cubicBezTo>
                  <a:pt x="0" y="21042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042"/>
                  <a:pt x="21600" y="20353"/>
                </a:cubicBezTo>
                <a:lnTo>
                  <a:pt x="21600" y="5916"/>
                </a:lnTo>
                <a:cubicBezTo>
                  <a:pt x="21600" y="5228"/>
                  <a:pt x="21224" y="4669"/>
                  <a:pt x="20760" y="4669"/>
                </a:cubicBezTo>
                <a:lnTo>
                  <a:pt x="12099" y="4669"/>
                </a:lnTo>
                <a:lnTo>
                  <a:pt x="958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soccer </a:t>
            </a:r>
          </a:p>
        </p:txBody>
      </p:sp>
      <p:sp>
        <p:nvSpPr>
          <p:cNvPr id="302" name="rugby"/>
          <p:cNvSpPr/>
          <p:nvPr/>
        </p:nvSpPr>
        <p:spPr>
          <a:xfrm>
            <a:off x="16222681" y="5990604"/>
            <a:ext cx="1745060" cy="10727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85" y="14808"/>
                </a:lnTo>
                <a:lnTo>
                  <a:pt x="1385" y="20321"/>
                </a:lnTo>
                <a:cubicBezTo>
                  <a:pt x="1385" y="21028"/>
                  <a:pt x="1737" y="21600"/>
                  <a:pt x="2171" y="21600"/>
                </a:cubicBezTo>
                <a:lnTo>
                  <a:pt x="20814" y="21600"/>
                </a:lnTo>
                <a:cubicBezTo>
                  <a:pt x="21248" y="21600"/>
                  <a:pt x="21600" y="21028"/>
                  <a:pt x="21600" y="20321"/>
                </a:cubicBezTo>
                <a:lnTo>
                  <a:pt x="21600" y="5522"/>
                </a:lnTo>
                <a:cubicBezTo>
                  <a:pt x="21600" y="4816"/>
                  <a:pt x="21248" y="4243"/>
                  <a:pt x="20814" y="4243"/>
                </a:cubicBezTo>
                <a:lnTo>
                  <a:pt x="3950" y="424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rugby </a:t>
            </a:r>
          </a:p>
        </p:txBody>
      </p:sp>
      <p:sp>
        <p:nvSpPr>
          <p:cNvPr id="303" name="fish"/>
          <p:cNvSpPr/>
          <p:nvPr/>
        </p:nvSpPr>
        <p:spPr>
          <a:xfrm>
            <a:off x="596201" y="11443665"/>
            <a:ext cx="1633142" cy="12465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992" y="0"/>
                </a:moveTo>
                <a:lnTo>
                  <a:pt x="8472" y="6664"/>
                </a:lnTo>
                <a:lnTo>
                  <a:pt x="840" y="6664"/>
                </a:lnTo>
                <a:cubicBezTo>
                  <a:pt x="376" y="6664"/>
                  <a:pt x="0" y="7156"/>
                  <a:pt x="0" y="7764"/>
                </a:cubicBezTo>
                <a:lnTo>
                  <a:pt x="0" y="20500"/>
                </a:lnTo>
                <a:cubicBezTo>
                  <a:pt x="0" y="21107"/>
                  <a:pt x="376" y="21600"/>
                  <a:pt x="840" y="21600"/>
                </a:cubicBezTo>
                <a:lnTo>
                  <a:pt x="20760" y="21600"/>
                </a:lnTo>
                <a:cubicBezTo>
                  <a:pt x="21224" y="21600"/>
                  <a:pt x="21600" y="21107"/>
                  <a:pt x="21600" y="20500"/>
                </a:cubicBezTo>
                <a:lnTo>
                  <a:pt x="21600" y="7764"/>
                </a:lnTo>
                <a:cubicBezTo>
                  <a:pt x="21600" y="7156"/>
                  <a:pt x="21224" y="6664"/>
                  <a:pt x="20760" y="6664"/>
                </a:cubicBezTo>
                <a:lnTo>
                  <a:pt x="13516" y="6664"/>
                </a:lnTo>
                <a:lnTo>
                  <a:pt x="10992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fish </a:t>
            </a:r>
          </a:p>
        </p:txBody>
      </p:sp>
      <p:sp>
        <p:nvSpPr>
          <p:cNvPr id="304" name="chicken"/>
          <p:cNvSpPr/>
          <p:nvPr/>
        </p:nvSpPr>
        <p:spPr>
          <a:xfrm>
            <a:off x="2885887" y="11563849"/>
            <a:ext cx="1832770" cy="12100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353" y="16832"/>
                </a:lnTo>
                <a:lnTo>
                  <a:pt x="2353" y="20467"/>
                </a:lnTo>
                <a:cubicBezTo>
                  <a:pt x="2353" y="21093"/>
                  <a:pt x="2688" y="21600"/>
                  <a:pt x="3101" y="21600"/>
                </a:cubicBezTo>
                <a:lnTo>
                  <a:pt x="20852" y="21600"/>
                </a:lnTo>
                <a:cubicBezTo>
                  <a:pt x="21265" y="21600"/>
                  <a:pt x="21600" y="21093"/>
                  <a:pt x="21600" y="20467"/>
                </a:cubicBezTo>
                <a:lnTo>
                  <a:pt x="21600" y="7346"/>
                </a:lnTo>
                <a:cubicBezTo>
                  <a:pt x="21600" y="6720"/>
                  <a:pt x="21265" y="6213"/>
                  <a:pt x="20852" y="6213"/>
                </a:cubicBezTo>
                <a:lnTo>
                  <a:pt x="5491" y="62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chicken </a:t>
            </a:r>
          </a:p>
        </p:txBody>
      </p:sp>
      <p:sp>
        <p:nvSpPr>
          <p:cNvPr id="305" name="ham"/>
          <p:cNvSpPr/>
          <p:nvPr/>
        </p:nvSpPr>
        <p:spPr>
          <a:xfrm>
            <a:off x="5538697" y="11698920"/>
            <a:ext cx="1739504" cy="11183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321" y="15039"/>
                </a:lnTo>
                <a:lnTo>
                  <a:pt x="1321" y="20374"/>
                </a:lnTo>
                <a:cubicBezTo>
                  <a:pt x="1321" y="21051"/>
                  <a:pt x="1674" y="21600"/>
                  <a:pt x="2109" y="21600"/>
                </a:cubicBezTo>
                <a:lnTo>
                  <a:pt x="20811" y="21600"/>
                </a:lnTo>
                <a:cubicBezTo>
                  <a:pt x="21247" y="21600"/>
                  <a:pt x="21600" y="21051"/>
                  <a:pt x="21600" y="20374"/>
                </a:cubicBezTo>
                <a:lnTo>
                  <a:pt x="21600" y="6178"/>
                </a:lnTo>
                <a:cubicBezTo>
                  <a:pt x="21600" y="5501"/>
                  <a:pt x="21247" y="4952"/>
                  <a:pt x="20811" y="4952"/>
                </a:cubicBezTo>
                <a:lnTo>
                  <a:pt x="3563" y="495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ham </a:t>
            </a:r>
          </a:p>
        </p:txBody>
      </p:sp>
      <p:sp>
        <p:nvSpPr>
          <p:cNvPr id="306" name="water"/>
          <p:cNvSpPr/>
          <p:nvPr/>
        </p:nvSpPr>
        <p:spPr>
          <a:xfrm>
            <a:off x="8486333" y="11939816"/>
            <a:ext cx="1633069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water </a:t>
            </a:r>
          </a:p>
        </p:txBody>
      </p:sp>
      <p:sp>
        <p:nvSpPr>
          <p:cNvPr id="307" name="air"/>
          <p:cNvSpPr/>
          <p:nvPr/>
        </p:nvSpPr>
        <p:spPr>
          <a:xfrm>
            <a:off x="16670956" y="11939815"/>
            <a:ext cx="1633069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air </a:t>
            </a:r>
          </a:p>
        </p:txBody>
      </p:sp>
      <p:sp>
        <p:nvSpPr>
          <p:cNvPr id="308" name="fire"/>
          <p:cNvSpPr/>
          <p:nvPr/>
        </p:nvSpPr>
        <p:spPr>
          <a:xfrm>
            <a:off x="13834791" y="11939816"/>
            <a:ext cx="1633069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fire </a:t>
            </a:r>
          </a:p>
        </p:txBody>
      </p:sp>
      <p:sp>
        <p:nvSpPr>
          <p:cNvPr id="309" name="earth"/>
          <p:cNvSpPr/>
          <p:nvPr/>
        </p:nvSpPr>
        <p:spPr>
          <a:xfrm>
            <a:off x="11134261" y="11979958"/>
            <a:ext cx="1633069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earth </a:t>
            </a:r>
          </a:p>
        </p:txBody>
      </p:sp>
      <p:sp>
        <p:nvSpPr>
          <p:cNvPr id="310" name="chocolate chip"/>
          <p:cNvSpPr/>
          <p:nvPr/>
        </p:nvSpPr>
        <p:spPr>
          <a:xfrm>
            <a:off x="1359765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chocolate chip </a:t>
            </a:r>
          </a:p>
        </p:txBody>
      </p:sp>
      <p:sp>
        <p:nvSpPr>
          <p:cNvPr id="311" name="matcha"/>
          <p:cNvSpPr/>
          <p:nvPr/>
        </p:nvSpPr>
        <p:spPr>
          <a:xfrm>
            <a:off x="3497391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matcha</a:t>
            </a:r>
          </a:p>
        </p:txBody>
      </p:sp>
      <p:sp>
        <p:nvSpPr>
          <p:cNvPr id="312" name="chinsuko"/>
          <p:cNvSpPr/>
          <p:nvPr/>
        </p:nvSpPr>
        <p:spPr>
          <a:xfrm>
            <a:off x="5543328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chinsuko</a:t>
            </a:r>
          </a:p>
        </p:txBody>
      </p:sp>
      <p:sp>
        <p:nvSpPr>
          <p:cNvPr id="313" name="beniimo"/>
          <p:cNvSpPr/>
          <p:nvPr/>
        </p:nvSpPr>
        <p:spPr>
          <a:xfrm>
            <a:off x="7672829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beniimo</a:t>
            </a:r>
          </a:p>
        </p:txBody>
      </p:sp>
      <p:sp>
        <p:nvSpPr>
          <p:cNvPr id="314" name="vanilla"/>
          <p:cNvSpPr/>
          <p:nvPr/>
        </p:nvSpPr>
        <p:spPr>
          <a:xfrm>
            <a:off x="9726890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vanilla</a:t>
            </a:r>
          </a:p>
        </p:txBody>
      </p:sp>
      <p:sp>
        <p:nvSpPr>
          <p:cNvPr id="315" name="cinnamon"/>
          <p:cNvSpPr/>
          <p:nvPr/>
        </p:nvSpPr>
        <p:spPr>
          <a:xfrm>
            <a:off x="11780952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 cinnamon </a:t>
            </a:r>
          </a:p>
        </p:txBody>
      </p:sp>
      <p:sp>
        <p:nvSpPr>
          <p:cNvPr id="316" name="brown sugar"/>
          <p:cNvSpPr/>
          <p:nvPr/>
        </p:nvSpPr>
        <p:spPr>
          <a:xfrm>
            <a:off x="13918578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brown sugar</a:t>
            </a:r>
          </a:p>
        </p:txBody>
      </p:sp>
      <p:sp>
        <p:nvSpPr>
          <p:cNvPr id="317" name="sweet onion"/>
          <p:cNvSpPr/>
          <p:nvPr/>
        </p:nvSpPr>
        <p:spPr>
          <a:xfrm>
            <a:off x="16036414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sweet onion</a:t>
            </a:r>
          </a:p>
        </p:txBody>
      </p:sp>
      <p:sp>
        <p:nvSpPr>
          <p:cNvPr id="318" name="Medium Luck.…"/>
          <p:cNvSpPr/>
          <p:nvPr/>
        </p:nvSpPr>
        <p:spPr>
          <a:xfrm>
            <a:off x="1521226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/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Medium Luck.</a:t>
            </a:r>
          </a:p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try hard, you will succeed!</a:t>
            </a:r>
          </a:p>
        </p:txBody>
      </p:sp>
      <p:sp>
        <p:nvSpPr>
          <p:cNvPr id="319" name="Half-Curse. Be nice to your friends and watch out for stairs."/>
          <p:cNvSpPr/>
          <p:nvPr/>
        </p:nvSpPr>
        <p:spPr>
          <a:xfrm>
            <a:off x="354632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Half-Curse. Be nice to your friends and watch out for stairs.</a:t>
            </a:r>
          </a:p>
        </p:txBody>
      </p:sp>
      <p:sp>
        <p:nvSpPr>
          <p:cNvPr id="320" name="Super Luck! Whatever you try hard will go great. Try new things!"/>
          <p:cNvSpPr/>
          <p:nvPr/>
        </p:nvSpPr>
        <p:spPr>
          <a:xfrm>
            <a:off x="5654250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Super Luck! Whatever you try hard will go great. Try new things!</a:t>
            </a:r>
          </a:p>
        </p:txBody>
      </p:sp>
      <p:sp>
        <p:nvSpPr>
          <p:cNvPr id="321" name="A little lucky. You have to work hard this year, but if you ask for help you can do it."/>
          <p:cNvSpPr/>
          <p:nvPr/>
        </p:nvSpPr>
        <p:spPr>
          <a:xfrm>
            <a:off x="7767604" y="21049988"/>
            <a:ext cx="1779495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little lucky. You have to work hard this year, but if you ask for help you can do it.</a:t>
            </a:r>
          </a:p>
        </p:txBody>
      </p:sp>
      <p:sp>
        <p:nvSpPr>
          <p:cNvPr id="322" name="Small Curse. Safety comes first! Be careful visiting the ocean."/>
          <p:cNvSpPr/>
          <p:nvPr/>
        </p:nvSpPr>
        <p:spPr>
          <a:xfrm>
            <a:off x="9872937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 Curse. Safety comes first! Be careful visiting the ocean.</a:t>
            </a:r>
          </a:p>
        </p:txBody>
      </p:sp>
      <p:sp>
        <p:nvSpPr>
          <p:cNvPr id="323" name="Future luck. If you work hard to help you friends, they will help you later."/>
          <p:cNvSpPr/>
          <p:nvPr/>
        </p:nvSpPr>
        <p:spPr>
          <a:xfrm>
            <a:off x="119862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luck. If you work hard to help you friends, they will help you later.</a:t>
            </a:r>
          </a:p>
        </p:txBody>
      </p:sp>
      <p:sp>
        <p:nvSpPr>
          <p:cNvPr id="324" name="Future bit of luck. Work hard this year and later you will be happy!"/>
          <p:cNvSpPr/>
          <p:nvPr/>
        </p:nvSpPr>
        <p:spPr>
          <a:xfrm>
            <a:off x="14064471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bit of luck. Work hard this year and later you will be happy!</a:t>
            </a:r>
          </a:p>
        </p:txBody>
      </p:sp>
      <p:sp>
        <p:nvSpPr>
          <p:cNvPr id="325" name="Lucky. You can have a great year. Take time to love your life."/>
          <p:cNvSpPr/>
          <p:nvPr/>
        </p:nvSpPr>
        <p:spPr>
          <a:xfrm>
            <a:off x="161311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Lucky. You can have a great year. Take time to love your life.</a:t>
            </a:r>
          </a:p>
        </p:txBody>
      </p:sp>
      <p:sp>
        <p:nvSpPr>
          <p:cNvPr id="326" name="Line"/>
          <p:cNvSpPr/>
          <p:nvPr/>
        </p:nvSpPr>
        <p:spPr>
          <a:xfrm>
            <a:off x="19256596" y="1170552"/>
            <a:ext cx="5421877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27" name="Line"/>
          <p:cNvSpPr/>
          <p:nvPr/>
        </p:nvSpPr>
        <p:spPr>
          <a:xfrm>
            <a:off x="2562489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28" name="Line"/>
          <p:cNvSpPr/>
          <p:nvPr/>
        </p:nvSpPr>
        <p:spPr>
          <a:xfrm>
            <a:off x="3193584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29" name="Name:"/>
          <p:cNvSpPr txBox="1"/>
          <p:nvPr/>
        </p:nvSpPr>
        <p:spPr>
          <a:xfrm>
            <a:off x="19009265" y="-2991"/>
            <a:ext cx="1834173" cy="1072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8906" tIns="138906" rIns="138906" bIns="138906" anchor="ctr">
            <a:spAutoFit/>
          </a:bodyPr>
          <a:lstStyle/>
          <a:p>
            <a:r>
              <a:t>Name:</a:t>
            </a:r>
          </a:p>
        </p:txBody>
      </p:sp>
      <p:pic>
        <p:nvPicPr>
          <p:cNvPr id="330" name="Drawing" descr="Drawi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47" y="562548"/>
            <a:ext cx="1327534" cy="2002837"/>
          </a:xfrm>
          <a:prstGeom prst="rect">
            <a:avLst/>
          </a:prstGeom>
        </p:spPr>
      </p:pic>
      <p:pic>
        <p:nvPicPr>
          <p:cNvPr id="332" name="Rounded Rectangle Rounded rectangle" descr="Rounded Rectangle Rounded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3482839" y="2080088"/>
            <a:ext cx="8812768" cy="3112972"/>
          </a:xfrm>
          <a:prstGeom prst="rect">
            <a:avLst/>
          </a:prstGeom>
        </p:spPr>
      </p:pic>
      <p:pic>
        <p:nvPicPr>
          <p:cNvPr id="334" name="Rounded Rectangle Rounded rectangle" descr="Rounded Rectangle Rounded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9245634" y="6112667"/>
            <a:ext cx="5485211" cy="5539311"/>
          </a:xfrm>
          <a:prstGeom prst="rect">
            <a:avLst/>
          </a:prstGeom>
        </p:spPr>
      </p:pic>
      <p:pic>
        <p:nvPicPr>
          <p:cNvPr id="336" name="Rounded Rectangle Rounded rectangle" descr="Rounded Rectangle Rounded rectangl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0628621" y="12947965"/>
            <a:ext cx="7434674" cy="4388818"/>
          </a:xfrm>
          <a:prstGeom prst="rect">
            <a:avLst/>
          </a:prstGeom>
        </p:spPr>
      </p:pic>
      <p:pic>
        <p:nvPicPr>
          <p:cNvPr id="338" name="Rounded Rectangle Rounded rectangle" descr="Rounded Rectangle Rounded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19003709" y="18580030"/>
            <a:ext cx="3571158" cy="6823621"/>
          </a:xfrm>
          <a:prstGeom prst="rect">
            <a:avLst/>
          </a:prstGeom>
        </p:spPr>
      </p:pic>
      <p:pic>
        <p:nvPicPr>
          <p:cNvPr id="340" name="Rounded Rectangle Rounded rectangle" descr="Rounded Rectangle Rounded rectangl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2723760" y="18584743"/>
            <a:ext cx="3571158" cy="6688730"/>
          </a:xfrm>
          <a:prstGeom prst="rect">
            <a:avLst/>
          </a:prstGeom>
        </p:spPr>
      </p:pic>
      <p:pic>
        <p:nvPicPr>
          <p:cNvPr id="342" name="Rounded Rectangle Rounded rectangle" descr="Rounded Rectangle Rounded rectangl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6450711" y="18584743"/>
            <a:ext cx="3571157" cy="6688730"/>
          </a:xfrm>
          <a:prstGeom prst="rect">
            <a:avLst/>
          </a:prstGeom>
        </p:spPr>
      </p:pic>
      <p:pic>
        <p:nvPicPr>
          <p:cNvPr id="344" name="Rounded Rectangle Rounded rectangle" descr="Rounded Rectangle Rounded rectangle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30177664" y="18580030"/>
            <a:ext cx="3571158" cy="6698155"/>
          </a:xfrm>
          <a:prstGeom prst="rect">
            <a:avLst/>
          </a:prstGeom>
        </p:spPr>
      </p:pic>
      <p:pic>
        <p:nvPicPr>
          <p:cNvPr id="346" name="Rounded Rectangle Rounded rectangle" descr="Rounded Rectangle Rounded rectangle"/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>
            <a:off x="33893590" y="18584743"/>
            <a:ext cx="3571157" cy="6814195"/>
          </a:xfrm>
          <a:prstGeom prst="rect">
            <a:avLst/>
          </a:prstGeom>
        </p:spPr>
      </p:pic>
      <p:pic>
        <p:nvPicPr>
          <p:cNvPr id="348" name="Rounded Rectangle Rounded rectangle" descr="Rounded Rectangle Rounded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5569598" y="6154489"/>
            <a:ext cx="5485211" cy="5539311"/>
          </a:xfrm>
          <a:prstGeom prst="rect">
            <a:avLst/>
          </a:prstGeom>
        </p:spPr>
      </p:pic>
      <p:pic>
        <p:nvPicPr>
          <p:cNvPr id="350" name="Rounded Rectangle Rounded rectangle" descr="Rounded Rectangle Rounded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1798121" y="6250402"/>
            <a:ext cx="5485210" cy="5539310"/>
          </a:xfrm>
          <a:prstGeom prst="rect">
            <a:avLst/>
          </a:prstGeom>
        </p:spPr>
      </p:pic>
      <p:pic>
        <p:nvPicPr>
          <p:cNvPr id="352" name="Rounded Rectangle Rounded rectangle" descr="Rounded Rectangle Rounded rectangl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28523762" y="12990462"/>
            <a:ext cx="7434674" cy="438881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Which season is your favorite?"/>
          <p:cNvSpPr/>
          <p:nvPr/>
        </p:nvSpPr>
        <p:spPr>
          <a:xfrm>
            <a:off x="6572721" y="946839"/>
            <a:ext cx="5123168" cy="1704887"/>
          </a:xfrm>
          <a:prstGeom prst="roundRect">
            <a:avLst>
              <a:gd name="adj" fmla="val 1883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season is your favorite?</a:t>
            </a:r>
          </a:p>
        </p:txBody>
      </p:sp>
      <p:sp>
        <p:nvSpPr>
          <p:cNvPr id="356" name="Line"/>
          <p:cNvSpPr/>
          <p:nvPr/>
        </p:nvSpPr>
        <p:spPr>
          <a:xfrm flipV="1">
            <a:off x="18828863" y="-848"/>
            <a:ext cx="1" cy="26671695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57" name="How many books do you want to read this year?"/>
          <p:cNvSpPr/>
          <p:nvPr/>
        </p:nvSpPr>
        <p:spPr>
          <a:xfrm>
            <a:off x="890226" y="7215853"/>
            <a:ext cx="2571194" cy="3608408"/>
          </a:xfrm>
          <a:prstGeom prst="roundRect">
            <a:avLst>
              <a:gd name="adj" fmla="val 9071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How many books do you want to read this year?</a:t>
            </a:r>
          </a:p>
        </p:txBody>
      </p:sp>
      <p:sp>
        <p:nvSpPr>
          <p:cNvPr id="358" name="How many hours do you usually sleep?"/>
          <p:cNvSpPr/>
          <p:nvPr/>
        </p:nvSpPr>
        <p:spPr>
          <a:xfrm>
            <a:off x="3793226" y="7205394"/>
            <a:ext cx="2654866" cy="3629325"/>
          </a:xfrm>
          <a:prstGeom prst="roundRect">
            <a:avLst>
              <a:gd name="adj" fmla="val 12095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How many hours do you usually sleep?</a:t>
            </a:r>
          </a:p>
        </p:txBody>
      </p:sp>
      <p:sp>
        <p:nvSpPr>
          <p:cNvPr id="359" name="Which would you rather travel to?"/>
          <p:cNvSpPr/>
          <p:nvPr/>
        </p:nvSpPr>
        <p:spPr>
          <a:xfrm>
            <a:off x="9850241" y="7205394"/>
            <a:ext cx="2571195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would you rather travel to?</a:t>
            </a:r>
          </a:p>
        </p:txBody>
      </p:sp>
      <p:sp>
        <p:nvSpPr>
          <p:cNvPr id="360" name="Which has the best food?"/>
          <p:cNvSpPr/>
          <p:nvPr/>
        </p:nvSpPr>
        <p:spPr>
          <a:xfrm>
            <a:off x="12836913" y="7257688"/>
            <a:ext cx="2571194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has the best food?</a:t>
            </a:r>
          </a:p>
        </p:txBody>
      </p:sp>
      <p:sp>
        <p:nvSpPr>
          <p:cNvPr id="361" name="How many people live in your house?"/>
          <p:cNvSpPr/>
          <p:nvPr/>
        </p:nvSpPr>
        <p:spPr>
          <a:xfrm>
            <a:off x="6779898" y="7246658"/>
            <a:ext cx="2571195" cy="3546798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How many people live in your house?</a:t>
            </a:r>
          </a:p>
        </p:txBody>
      </p:sp>
      <p:sp>
        <p:nvSpPr>
          <p:cNvPr id="362" name="Which is the most beautiful?"/>
          <p:cNvSpPr/>
          <p:nvPr/>
        </p:nvSpPr>
        <p:spPr>
          <a:xfrm>
            <a:off x="15823584" y="7257688"/>
            <a:ext cx="2571195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is the most beautiful?</a:t>
            </a:r>
          </a:p>
        </p:txBody>
      </p:sp>
      <p:sp>
        <p:nvSpPr>
          <p:cNvPr id="363" name="半凶"/>
          <p:cNvSpPr/>
          <p:nvPr/>
        </p:nvSpPr>
        <p:spPr>
          <a:xfrm>
            <a:off x="3490189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364" name="小吉"/>
          <p:cNvSpPr/>
          <p:nvPr/>
        </p:nvSpPr>
        <p:spPr>
          <a:xfrm>
            <a:off x="7716898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365" name="中吉"/>
          <p:cNvSpPr/>
          <p:nvPr/>
        </p:nvSpPr>
        <p:spPr>
          <a:xfrm>
            <a:off x="140383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366" name="大吉"/>
          <p:cNvSpPr/>
          <p:nvPr/>
        </p:nvSpPr>
        <p:spPr>
          <a:xfrm>
            <a:off x="5603544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大吉</a:t>
            </a:r>
          </a:p>
        </p:txBody>
      </p:sp>
      <p:sp>
        <p:nvSpPr>
          <p:cNvPr id="367" name="小凶"/>
          <p:cNvSpPr/>
          <p:nvPr/>
        </p:nvSpPr>
        <p:spPr>
          <a:xfrm>
            <a:off x="9822231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368" name="末吉"/>
          <p:cNvSpPr/>
          <p:nvPr/>
        </p:nvSpPr>
        <p:spPr>
          <a:xfrm>
            <a:off x="11862741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369" name="末小吉"/>
          <p:cNvSpPr/>
          <p:nvPr/>
        </p:nvSpPr>
        <p:spPr>
          <a:xfrm>
            <a:off x="14013766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末小吉</a:t>
            </a:r>
          </a:p>
        </p:txBody>
      </p:sp>
      <p:sp>
        <p:nvSpPr>
          <p:cNvPr id="370" name="吉"/>
          <p:cNvSpPr/>
          <p:nvPr/>
        </p:nvSpPr>
        <p:spPr>
          <a:xfrm>
            <a:off x="1608048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吉</a:t>
            </a:r>
          </a:p>
        </p:txBody>
      </p:sp>
      <p:sp>
        <p:nvSpPr>
          <p:cNvPr id="371" name="Medium Luck.…"/>
          <p:cNvSpPr/>
          <p:nvPr/>
        </p:nvSpPr>
        <p:spPr>
          <a:xfrm>
            <a:off x="1521226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/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Medium Luck.</a:t>
            </a:r>
          </a:p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eat healthy food, you will have good luck in sports this year.</a:t>
            </a:r>
          </a:p>
        </p:txBody>
      </p:sp>
      <p:sp>
        <p:nvSpPr>
          <p:cNvPr id="372" name="Half-Curse. Be careful with your money. Your parents will give you good advice."/>
          <p:cNvSpPr/>
          <p:nvPr/>
        </p:nvSpPr>
        <p:spPr>
          <a:xfrm>
            <a:off x="354632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Half-Curse. Be careful with your money. Your parents will give you good advice.</a:t>
            </a:r>
          </a:p>
        </p:txBody>
      </p:sp>
      <p:sp>
        <p:nvSpPr>
          <p:cNvPr id="373" name="Super Luck! Your teacher will support your idea. Try new things."/>
          <p:cNvSpPr/>
          <p:nvPr/>
        </p:nvSpPr>
        <p:spPr>
          <a:xfrm>
            <a:off x="5654250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Super Luck! Your teacher will support your idea. Try new things.</a:t>
            </a:r>
          </a:p>
        </p:txBody>
      </p:sp>
      <p:sp>
        <p:nvSpPr>
          <p:cNvPr id="374" name="A little lucky. Be careful with your parents and try to get out of the house more this year."/>
          <p:cNvSpPr/>
          <p:nvPr/>
        </p:nvSpPr>
        <p:spPr>
          <a:xfrm>
            <a:off x="7767604" y="21049988"/>
            <a:ext cx="1779495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little lucky. Be careful with your parents and try to get out of the house more this year.</a:t>
            </a:r>
          </a:p>
        </p:txBody>
      </p:sp>
      <p:sp>
        <p:nvSpPr>
          <p:cNvPr id="375" name="Small Curse. Safety comes first! Be nice to your 後輩 and you can be happy."/>
          <p:cNvSpPr/>
          <p:nvPr/>
        </p:nvSpPr>
        <p:spPr>
          <a:xfrm>
            <a:off x="9908113" y="20991805"/>
            <a:ext cx="1709143" cy="516818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 Curse. Safety comes first! Be nice to your 後輩 and you can be happy.</a:t>
            </a:r>
          </a:p>
        </p:txBody>
      </p:sp>
      <p:sp>
        <p:nvSpPr>
          <p:cNvPr id="376" name="Future luck. Try de-cluttering (不用品を捨てる) this year for good luck later."/>
          <p:cNvSpPr/>
          <p:nvPr/>
        </p:nvSpPr>
        <p:spPr>
          <a:xfrm>
            <a:off x="119862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luck. Try de-cluttering (不用品を捨てる) this year for good luck later.</a:t>
            </a:r>
          </a:p>
        </p:txBody>
      </p:sp>
      <p:sp>
        <p:nvSpPr>
          <p:cNvPr id="377" name="Future bit of luck. Stretch every day and drink a lot of water for future health."/>
          <p:cNvSpPr/>
          <p:nvPr/>
        </p:nvSpPr>
        <p:spPr>
          <a:xfrm>
            <a:off x="14064471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bit of luck. Stretch every day and drink a lot of water for future health.</a:t>
            </a:r>
          </a:p>
        </p:txBody>
      </p:sp>
      <p:sp>
        <p:nvSpPr>
          <p:cNvPr id="378" name="Lucky. Always check your bag before you leave and you will have a lucky year."/>
          <p:cNvSpPr/>
          <p:nvPr/>
        </p:nvSpPr>
        <p:spPr>
          <a:xfrm>
            <a:off x="161311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Lucky. Always check your bag before you leave and you will have a lucky year.</a:t>
            </a:r>
          </a:p>
        </p:txBody>
      </p:sp>
      <p:sp>
        <p:nvSpPr>
          <p:cNvPr id="379" name="Line"/>
          <p:cNvSpPr/>
          <p:nvPr/>
        </p:nvSpPr>
        <p:spPr>
          <a:xfrm>
            <a:off x="19256596" y="1170552"/>
            <a:ext cx="5421877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80" name="Line"/>
          <p:cNvSpPr/>
          <p:nvPr/>
        </p:nvSpPr>
        <p:spPr>
          <a:xfrm>
            <a:off x="2562489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81" name="Line"/>
          <p:cNvSpPr/>
          <p:nvPr/>
        </p:nvSpPr>
        <p:spPr>
          <a:xfrm>
            <a:off x="3193584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382" name="Name:"/>
          <p:cNvSpPr txBox="1"/>
          <p:nvPr/>
        </p:nvSpPr>
        <p:spPr>
          <a:xfrm>
            <a:off x="19009265" y="-2991"/>
            <a:ext cx="1834173" cy="1072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8906" tIns="138906" rIns="138906" bIns="138906" anchor="ctr">
            <a:spAutoFit/>
          </a:bodyPr>
          <a:lstStyle/>
          <a:p>
            <a:r>
              <a:t>Name:</a:t>
            </a:r>
          </a:p>
        </p:txBody>
      </p:sp>
      <p:sp>
        <p:nvSpPr>
          <p:cNvPr id="383" name="Which of these do you like best?"/>
          <p:cNvSpPr/>
          <p:nvPr/>
        </p:nvSpPr>
        <p:spPr>
          <a:xfrm>
            <a:off x="549884" y="3598511"/>
            <a:ext cx="4119754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Which of these do you like best?</a:t>
            </a:r>
          </a:p>
        </p:txBody>
      </p:sp>
      <p:sp>
        <p:nvSpPr>
          <p:cNvPr id="384" name="Which of these do you like least?"/>
          <p:cNvSpPr/>
          <p:nvPr/>
        </p:nvSpPr>
        <p:spPr>
          <a:xfrm>
            <a:off x="5007861" y="3598511"/>
            <a:ext cx="4119754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Which of these do you like </a:t>
            </a:r>
            <a:r>
              <a:rPr i="1"/>
              <a:t>least</a:t>
            </a:r>
            <a:r>
              <a:t>?</a:t>
            </a:r>
          </a:p>
        </p:txBody>
      </p:sp>
      <p:sp>
        <p:nvSpPr>
          <p:cNvPr id="385" name="Do you prefer hot coffee or cold coffee?"/>
          <p:cNvSpPr/>
          <p:nvPr/>
        </p:nvSpPr>
        <p:spPr>
          <a:xfrm>
            <a:off x="9465838" y="3598511"/>
            <a:ext cx="4119753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Do you prefer hot coffee or cold coffee?</a:t>
            </a:r>
          </a:p>
        </p:txBody>
      </p:sp>
      <p:sp>
        <p:nvSpPr>
          <p:cNvPr id="386" name="Would you rather eat cold pizza or spicy pizza?"/>
          <p:cNvSpPr/>
          <p:nvPr/>
        </p:nvSpPr>
        <p:spPr>
          <a:xfrm>
            <a:off x="14009149" y="3598511"/>
            <a:ext cx="4119753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Would you rather eat cold pizza or spicy pizza? </a:t>
            </a:r>
          </a:p>
        </p:txBody>
      </p:sp>
      <p:sp>
        <p:nvSpPr>
          <p:cNvPr id="387" name="Spring"/>
          <p:cNvSpPr/>
          <p:nvPr/>
        </p:nvSpPr>
        <p:spPr>
          <a:xfrm>
            <a:off x="768254" y="339780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Spring</a:t>
            </a:r>
          </a:p>
        </p:txBody>
      </p:sp>
      <p:sp>
        <p:nvSpPr>
          <p:cNvPr id="388" name="Autumn"/>
          <p:cNvSpPr/>
          <p:nvPr/>
        </p:nvSpPr>
        <p:spPr>
          <a:xfrm>
            <a:off x="5226230" y="339780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Autumn</a:t>
            </a:r>
          </a:p>
        </p:txBody>
      </p:sp>
      <p:sp>
        <p:nvSpPr>
          <p:cNvPr id="389" name="Summer"/>
          <p:cNvSpPr/>
          <p:nvPr/>
        </p:nvSpPr>
        <p:spPr>
          <a:xfrm>
            <a:off x="9684207" y="339780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Summer</a:t>
            </a:r>
          </a:p>
        </p:txBody>
      </p:sp>
      <p:sp>
        <p:nvSpPr>
          <p:cNvPr id="390" name="Winter"/>
          <p:cNvSpPr/>
          <p:nvPr/>
        </p:nvSpPr>
        <p:spPr>
          <a:xfrm>
            <a:off x="14218674" y="339780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Winter</a:t>
            </a:r>
          </a:p>
        </p:txBody>
      </p:sp>
      <p:sp>
        <p:nvSpPr>
          <p:cNvPr id="391" name="Frogs"/>
          <p:cNvSpPr/>
          <p:nvPr/>
        </p:nvSpPr>
        <p:spPr>
          <a:xfrm>
            <a:off x="1139651" y="6924549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Frogs</a:t>
            </a:r>
          </a:p>
        </p:txBody>
      </p:sp>
      <p:sp>
        <p:nvSpPr>
          <p:cNvPr id="392" name="Bats"/>
          <p:cNvSpPr/>
          <p:nvPr/>
        </p:nvSpPr>
        <p:spPr>
          <a:xfrm>
            <a:off x="4084488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Bats</a:t>
            </a:r>
          </a:p>
        </p:txBody>
      </p:sp>
      <p:sp>
        <p:nvSpPr>
          <p:cNvPr id="393" name="Lizards"/>
          <p:cNvSpPr/>
          <p:nvPr/>
        </p:nvSpPr>
        <p:spPr>
          <a:xfrm>
            <a:off x="7029324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Lizards</a:t>
            </a:r>
          </a:p>
        </p:txBody>
      </p:sp>
      <p:sp>
        <p:nvSpPr>
          <p:cNvPr id="394" name="Hot"/>
          <p:cNvSpPr/>
          <p:nvPr/>
        </p:nvSpPr>
        <p:spPr>
          <a:xfrm>
            <a:off x="10099667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Hot</a:t>
            </a:r>
          </a:p>
        </p:txBody>
      </p:sp>
      <p:sp>
        <p:nvSpPr>
          <p:cNvPr id="395" name="Cold"/>
          <p:cNvSpPr/>
          <p:nvPr/>
        </p:nvSpPr>
        <p:spPr>
          <a:xfrm>
            <a:off x="13086339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Cold</a:t>
            </a:r>
          </a:p>
        </p:txBody>
      </p:sp>
      <p:sp>
        <p:nvSpPr>
          <p:cNvPr id="396" name="Spicy"/>
          <p:cNvSpPr/>
          <p:nvPr/>
        </p:nvSpPr>
        <p:spPr>
          <a:xfrm>
            <a:off x="16073009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Spicy</a:t>
            </a:r>
          </a:p>
        </p:txBody>
      </p:sp>
      <p:grpSp>
        <p:nvGrpSpPr>
          <p:cNvPr id="411" name="Group"/>
          <p:cNvGrpSpPr/>
          <p:nvPr/>
        </p:nvGrpSpPr>
        <p:grpSpPr>
          <a:xfrm>
            <a:off x="444652" y="12280229"/>
            <a:ext cx="18203811" cy="3614335"/>
            <a:chOff x="0" y="0"/>
            <a:chExt cx="18203809" cy="3614333"/>
          </a:xfrm>
        </p:grpSpPr>
        <p:sp>
          <p:nvSpPr>
            <p:cNvPr id="397" name="Which would you choose: your best friend or money?"/>
            <p:cNvSpPr/>
            <p:nvPr/>
          </p:nvSpPr>
          <p:spPr>
            <a:xfrm>
              <a:off x="7580888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Which would you choose: your best friend or money?</a:t>
              </a:r>
            </a:p>
          </p:txBody>
        </p:sp>
        <p:sp>
          <p:nvSpPr>
            <p:cNvPr id="398" name="Would you rather lose your best friend or your money?"/>
            <p:cNvSpPr/>
            <p:nvPr/>
          </p:nvSpPr>
          <p:spPr>
            <a:xfrm>
              <a:off x="10278743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Would you rather lose your best friend or your money?</a:t>
              </a:r>
            </a:p>
          </p:txBody>
        </p:sp>
        <p:sp>
          <p:nvSpPr>
            <p:cNvPr id="399" name="What color eyes would you prefer?"/>
            <p:cNvSpPr/>
            <p:nvPr/>
          </p:nvSpPr>
          <p:spPr>
            <a:xfrm>
              <a:off x="12976597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What color eyes would you prefer?</a:t>
              </a:r>
            </a:p>
          </p:txBody>
        </p:sp>
        <p:sp>
          <p:nvSpPr>
            <p:cNvPr id="400" name="What color bicycle would you prefer?"/>
            <p:cNvSpPr/>
            <p:nvPr/>
          </p:nvSpPr>
          <p:spPr>
            <a:xfrm>
              <a:off x="15674451" y="612543"/>
              <a:ext cx="2529359" cy="3001791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What color bicycle would you prefer?</a:t>
              </a:r>
            </a:p>
          </p:txBody>
        </p:sp>
        <p:sp>
          <p:nvSpPr>
            <p:cNvPr id="401" name="What size car do you want in the future?"/>
            <p:cNvSpPr/>
            <p:nvPr/>
          </p:nvSpPr>
          <p:spPr>
            <a:xfrm>
              <a:off x="4904589" y="528872"/>
              <a:ext cx="2321999" cy="3001791"/>
            </a:xfrm>
            <a:prstGeom prst="roundRect">
              <a:avLst>
                <a:gd name="adj" fmla="val 8572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What size car do you want in the future?</a:t>
              </a:r>
            </a:p>
          </p:txBody>
        </p:sp>
        <p:sp>
          <p:nvSpPr>
            <p:cNvPr id="402" name="What size cat makes the best pet?"/>
            <p:cNvSpPr/>
            <p:nvPr/>
          </p:nvSpPr>
          <p:spPr>
            <a:xfrm>
              <a:off x="2415275" y="528872"/>
              <a:ext cx="2299263" cy="3001791"/>
            </a:xfrm>
            <a:prstGeom prst="roundRect">
              <a:avLst>
                <a:gd name="adj" fmla="val 8657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What size cat makes the best pet?</a:t>
              </a:r>
            </a:p>
          </p:txBody>
        </p:sp>
        <p:sp>
          <p:nvSpPr>
            <p:cNvPr id="403" name="What size dog makes the best pet?"/>
            <p:cNvSpPr/>
            <p:nvPr/>
          </p:nvSpPr>
          <p:spPr>
            <a:xfrm>
              <a:off x="0" y="528872"/>
              <a:ext cx="2215591" cy="3001791"/>
            </a:xfrm>
            <a:prstGeom prst="roundRect">
              <a:avLst>
                <a:gd name="adj" fmla="val 8984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What size dog makes the best pet?</a:t>
              </a:r>
            </a:p>
          </p:txBody>
        </p:sp>
        <p:sp>
          <p:nvSpPr>
            <p:cNvPr id="404" name="2-3"/>
            <p:cNvSpPr/>
            <p:nvPr/>
          </p:nvSpPr>
          <p:spPr>
            <a:xfrm>
              <a:off x="71624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2-3</a:t>
              </a:r>
            </a:p>
          </p:txBody>
        </p:sp>
        <p:sp>
          <p:nvSpPr>
            <p:cNvPr id="405" name="4-6"/>
            <p:cNvSpPr/>
            <p:nvPr/>
          </p:nvSpPr>
          <p:spPr>
            <a:xfrm>
              <a:off x="2528734" y="0"/>
              <a:ext cx="2072344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4-6</a:t>
              </a:r>
            </a:p>
          </p:txBody>
        </p:sp>
        <p:sp>
          <p:nvSpPr>
            <p:cNvPr id="406" name="7+"/>
            <p:cNvSpPr/>
            <p:nvPr/>
          </p:nvSpPr>
          <p:spPr>
            <a:xfrm>
              <a:off x="5029417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7+</a:t>
              </a:r>
            </a:p>
          </p:txBody>
        </p:sp>
        <p:sp>
          <p:nvSpPr>
            <p:cNvPr id="407" name="Brazil"/>
            <p:cNvSpPr/>
            <p:nvPr/>
          </p:nvSpPr>
          <p:spPr>
            <a:xfrm>
              <a:off x="7809396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Brazil</a:t>
              </a:r>
            </a:p>
          </p:txBody>
        </p:sp>
        <p:sp>
          <p:nvSpPr>
            <p:cNvPr id="408" name="France"/>
            <p:cNvSpPr/>
            <p:nvPr/>
          </p:nvSpPr>
          <p:spPr>
            <a:xfrm>
              <a:off x="10507250" y="0"/>
              <a:ext cx="2072344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France</a:t>
              </a:r>
            </a:p>
          </p:txBody>
        </p:sp>
        <p:sp>
          <p:nvSpPr>
            <p:cNvPr id="409" name="Egypt"/>
            <p:cNvSpPr/>
            <p:nvPr/>
          </p:nvSpPr>
          <p:spPr>
            <a:xfrm>
              <a:off x="13205105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Egypt</a:t>
              </a:r>
            </a:p>
          </p:txBody>
        </p:sp>
        <p:sp>
          <p:nvSpPr>
            <p:cNvPr id="410" name="Korea"/>
            <p:cNvSpPr/>
            <p:nvPr/>
          </p:nvSpPr>
          <p:spPr>
            <a:xfrm>
              <a:off x="15902961" y="0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Korea</a:t>
              </a:r>
            </a:p>
          </p:txBody>
        </p:sp>
      </p:grpSp>
      <p:sp>
        <p:nvSpPr>
          <p:cNvPr id="412" name="Small"/>
          <p:cNvSpPr/>
          <p:nvPr/>
        </p:nvSpPr>
        <p:spPr>
          <a:xfrm>
            <a:off x="1308116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</a:t>
            </a:r>
          </a:p>
        </p:txBody>
      </p:sp>
      <p:sp>
        <p:nvSpPr>
          <p:cNvPr id="413" name="Medium"/>
          <p:cNvSpPr/>
          <p:nvPr/>
        </p:nvSpPr>
        <p:spPr>
          <a:xfrm>
            <a:off x="3394471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Medium</a:t>
            </a:r>
          </a:p>
        </p:txBody>
      </p:sp>
      <p:sp>
        <p:nvSpPr>
          <p:cNvPr id="414" name="Gold"/>
          <p:cNvSpPr/>
          <p:nvPr/>
        </p:nvSpPr>
        <p:spPr>
          <a:xfrm>
            <a:off x="15953299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Gold</a:t>
            </a:r>
          </a:p>
        </p:txBody>
      </p:sp>
      <p:sp>
        <p:nvSpPr>
          <p:cNvPr id="415" name="Silver"/>
          <p:cNvSpPr/>
          <p:nvPr/>
        </p:nvSpPr>
        <p:spPr>
          <a:xfrm>
            <a:off x="13886384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Silver</a:t>
            </a:r>
          </a:p>
        </p:txBody>
      </p:sp>
      <p:sp>
        <p:nvSpPr>
          <p:cNvPr id="416" name="Purple"/>
          <p:cNvSpPr/>
          <p:nvPr/>
        </p:nvSpPr>
        <p:spPr>
          <a:xfrm>
            <a:off x="11788002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Purple</a:t>
            </a:r>
          </a:p>
        </p:txBody>
      </p:sp>
      <p:sp>
        <p:nvSpPr>
          <p:cNvPr id="417" name="Money"/>
          <p:cNvSpPr/>
          <p:nvPr/>
        </p:nvSpPr>
        <p:spPr>
          <a:xfrm>
            <a:off x="9744010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Money</a:t>
            </a:r>
          </a:p>
        </p:txBody>
      </p:sp>
      <p:sp>
        <p:nvSpPr>
          <p:cNvPr id="418" name="My friend"/>
          <p:cNvSpPr/>
          <p:nvPr/>
        </p:nvSpPr>
        <p:spPr>
          <a:xfrm>
            <a:off x="7580747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My friend</a:t>
            </a:r>
          </a:p>
        </p:txBody>
      </p:sp>
      <p:sp>
        <p:nvSpPr>
          <p:cNvPr id="419" name="Large"/>
          <p:cNvSpPr/>
          <p:nvPr/>
        </p:nvSpPr>
        <p:spPr>
          <a:xfrm>
            <a:off x="5479519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Large</a:t>
            </a:r>
          </a:p>
        </p:txBody>
      </p:sp>
      <p:pic>
        <p:nvPicPr>
          <p:cNvPr id="420" name="Drawing" descr="Drawi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699946" y="671251"/>
            <a:ext cx="668798" cy="1624105"/>
          </a:xfrm>
          <a:prstGeom prst="rect">
            <a:avLst/>
          </a:prstGeom>
        </p:spPr>
      </p:pic>
      <p:grpSp>
        <p:nvGrpSpPr>
          <p:cNvPr id="442" name="Drawing"/>
          <p:cNvGrpSpPr/>
          <p:nvPr/>
        </p:nvGrpSpPr>
        <p:grpSpPr>
          <a:xfrm>
            <a:off x="2233562" y="5230715"/>
            <a:ext cx="5786871" cy="1824667"/>
            <a:chOff x="-57150" y="-57150"/>
            <a:chExt cx="5786869" cy="1824666"/>
          </a:xfrm>
        </p:grpSpPr>
        <p:pic>
          <p:nvPicPr>
            <p:cNvPr id="422" name="Line Line" descr="Line 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7801" y="1014853"/>
              <a:ext cx="125455" cy="563522"/>
            </a:xfrm>
            <a:prstGeom prst="rect">
              <a:avLst/>
            </a:prstGeom>
            <a:effectLst/>
          </p:spPr>
        </p:pic>
        <p:pic>
          <p:nvPicPr>
            <p:cNvPr id="424" name="Line Shape" descr="Line Shap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57150" y="958002"/>
              <a:ext cx="2632620" cy="725452"/>
            </a:xfrm>
            <a:prstGeom prst="rect">
              <a:avLst/>
            </a:prstGeom>
            <a:effectLst/>
          </p:spPr>
        </p:pic>
        <p:pic>
          <p:nvPicPr>
            <p:cNvPr id="426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68821" y="894286"/>
              <a:ext cx="2760899" cy="873231"/>
            </a:xfrm>
            <a:prstGeom prst="rect">
              <a:avLst/>
            </a:prstGeom>
            <a:effectLst/>
          </p:spPr>
        </p:pic>
        <p:pic>
          <p:nvPicPr>
            <p:cNvPr id="428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1918" y="161101"/>
              <a:ext cx="167138" cy="198363"/>
            </a:xfrm>
            <a:prstGeom prst="rect">
              <a:avLst/>
            </a:prstGeom>
            <a:effectLst/>
          </p:spPr>
        </p:pic>
        <p:pic>
          <p:nvPicPr>
            <p:cNvPr id="430" name="Line Line" descr="Line Lin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242316" y="98053"/>
              <a:ext cx="240395" cy="261411"/>
            </a:xfrm>
            <a:prstGeom prst="rect">
              <a:avLst/>
            </a:prstGeom>
            <a:effectLst/>
          </p:spPr>
        </p:pic>
        <p:pic>
          <p:nvPicPr>
            <p:cNvPr id="432" name="Line Shape" descr="Line Shap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212861" y="50982"/>
              <a:ext cx="276856" cy="262409"/>
            </a:xfrm>
            <a:prstGeom prst="rect">
              <a:avLst/>
            </a:prstGeom>
            <a:effectLst/>
          </p:spPr>
        </p:pic>
        <p:pic>
          <p:nvPicPr>
            <p:cNvPr id="434" name="Line Shape" descr="Line Shap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413949" y="24704"/>
              <a:ext cx="269851" cy="334760"/>
            </a:xfrm>
            <a:prstGeom prst="rect">
              <a:avLst/>
            </a:prstGeom>
            <a:effectLst/>
          </p:spPr>
        </p:pic>
        <p:pic>
          <p:nvPicPr>
            <p:cNvPr id="436" name="Line Line" descr="Line Lin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143135" y="140085"/>
              <a:ext cx="228601" cy="114301"/>
            </a:xfrm>
            <a:prstGeom prst="rect">
              <a:avLst/>
            </a:prstGeom>
            <a:effectLst/>
          </p:spPr>
        </p:pic>
        <p:pic>
          <p:nvPicPr>
            <p:cNvPr id="438" name="Line Shape" descr="Line Shap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455981" y="65598"/>
              <a:ext cx="1942668" cy="146756"/>
            </a:xfrm>
            <a:prstGeom prst="rect">
              <a:avLst/>
            </a:prstGeom>
            <a:effectLst/>
          </p:spPr>
        </p:pic>
        <p:pic>
          <p:nvPicPr>
            <p:cNvPr id="440" name="Line Shape" descr="Line Shap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422703" y="-57151"/>
              <a:ext cx="828836" cy="1174083"/>
            </a:xfrm>
            <a:prstGeom prst="rect">
              <a:avLst/>
            </a:prstGeom>
            <a:effectLst/>
          </p:spPr>
        </p:pic>
      </p:grpSp>
      <p:grpSp>
        <p:nvGrpSpPr>
          <p:cNvPr id="455" name="Drawing"/>
          <p:cNvGrpSpPr/>
          <p:nvPr/>
        </p:nvGrpSpPr>
        <p:grpSpPr>
          <a:xfrm>
            <a:off x="10976099" y="5490998"/>
            <a:ext cx="6208858" cy="1501338"/>
            <a:chOff x="-57150" y="-57150"/>
            <a:chExt cx="6208856" cy="1501337"/>
          </a:xfrm>
        </p:grpSpPr>
        <p:pic>
          <p:nvPicPr>
            <p:cNvPr id="443" name="Line Shape" descr="Line Shap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657383" y="58136"/>
              <a:ext cx="329499" cy="247299"/>
            </a:xfrm>
            <a:prstGeom prst="rect">
              <a:avLst/>
            </a:prstGeom>
            <a:effectLst/>
          </p:spPr>
        </p:pic>
        <p:pic>
          <p:nvPicPr>
            <p:cNvPr id="445" name="Line Shape" descr="Line Shape"/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57150" y="121185"/>
              <a:ext cx="973318" cy="1301987"/>
            </a:xfrm>
            <a:prstGeom prst="rect">
              <a:avLst/>
            </a:prstGeom>
            <a:effectLst/>
          </p:spPr>
        </p:pic>
        <p:pic>
          <p:nvPicPr>
            <p:cNvPr id="447" name="Line Shape" descr="Line Shape"/>
            <p:cNvPicPr>
              <a:picLocks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615352" y="53559"/>
              <a:ext cx="2152825" cy="1369613"/>
            </a:xfrm>
            <a:prstGeom prst="rect">
              <a:avLst/>
            </a:prstGeom>
            <a:effectLst/>
          </p:spPr>
        </p:pic>
        <p:pic>
          <p:nvPicPr>
            <p:cNvPr id="449" name="Line Shape" descr="Line Shape"/>
            <p:cNvPicPr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482244" y="-15119"/>
              <a:ext cx="272214" cy="215475"/>
            </a:xfrm>
            <a:prstGeom prst="rect">
              <a:avLst/>
            </a:prstGeom>
            <a:effectLst/>
          </p:spPr>
        </p:pic>
        <p:pic>
          <p:nvPicPr>
            <p:cNvPr id="451" name="Line Shape" descr="Line Shape"/>
            <p:cNvPicPr>
              <a:picLocks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3200285" y="5896"/>
              <a:ext cx="1434248" cy="1438292"/>
            </a:xfrm>
            <a:prstGeom prst="rect">
              <a:avLst/>
            </a:prstGeom>
            <a:effectLst/>
          </p:spPr>
        </p:pic>
        <p:pic>
          <p:nvPicPr>
            <p:cNvPr id="453" name="Line Shape" descr="Line Shape"/>
            <p:cNvPicPr>
              <a:picLocks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503260" y="-57150"/>
              <a:ext cx="1648447" cy="1501338"/>
            </a:xfrm>
            <a:prstGeom prst="rect">
              <a:avLst/>
            </a:prstGeom>
            <a:effectLst/>
          </p:spPr>
        </p:pic>
      </p:grpSp>
      <p:pic>
        <p:nvPicPr>
          <p:cNvPr id="456" name="Drawing" descr="Drawing"/>
          <p:cNvPicPr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2036331" y="10576799"/>
            <a:ext cx="298605" cy="238988"/>
          </a:xfrm>
          <a:prstGeom prst="rect">
            <a:avLst/>
          </a:prstGeom>
        </p:spPr>
      </p:pic>
      <p:pic>
        <p:nvPicPr>
          <p:cNvPr id="458" name="Drawing" descr="Drawing"/>
          <p:cNvPicPr>
            <a:picLocks/>
          </p:cNvPicPr>
          <p:nvPr/>
        </p:nvPicPr>
        <p:blipFill>
          <a:blip r:embed="rId20"/>
          <a:stretch>
            <a:fillRect/>
          </a:stretch>
        </p:blipFill>
        <p:spPr>
          <a:xfrm>
            <a:off x="5007636" y="10476508"/>
            <a:ext cx="373779" cy="277640"/>
          </a:xfrm>
          <a:prstGeom prst="rect">
            <a:avLst/>
          </a:prstGeom>
        </p:spPr>
      </p:pic>
      <p:grpSp>
        <p:nvGrpSpPr>
          <p:cNvPr id="470" name="Drawing"/>
          <p:cNvGrpSpPr/>
          <p:nvPr/>
        </p:nvGrpSpPr>
        <p:grpSpPr>
          <a:xfrm>
            <a:off x="1386668" y="10464716"/>
            <a:ext cx="6833117" cy="1928658"/>
            <a:chOff x="-57149" y="-57149"/>
            <a:chExt cx="6833115" cy="1928656"/>
          </a:xfrm>
        </p:grpSpPr>
        <p:pic>
          <p:nvPicPr>
            <p:cNvPr id="460" name="Line Shape" descr="Line Shape"/>
            <p:cNvPicPr>
              <a:picLocks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6506017" y="18046"/>
              <a:ext cx="269949" cy="252429"/>
            </a:xfrm>
            <a:prstGeom prst="rect">
              <a:avLst/>
            </a:prstGeom>
            <a:effectLst/>
          </p:spPr>
        </p:pic>
        <p:pic>
          <p:nvPicPr>
            <p:cNvPr id="462" name="Line Shape" descr="Line Shape"/>
            <p:cNvPicPr>
              <a:picLocks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600602" y="14309"/>
              <a:ext cx="6082764" cy="175941"/>
            </a:xfrm>
            <a:prstGeom prst="rect">
              <a:avLst/>
            </a:prstGeom>
            <a:effectLst/>
          </p:spPr>
        </p:pic>
        <p:pic>
          <p:nvPicPr>
            <p:cNvPr id="464" name="Line Shape" descr="Line Shape"/>
            <p:cNvPicPr>
              <a:picLocks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-57150" y="12902"/>
              <a:ext cx="4008473" cy="1803644"/>
            </a:xfrm>
            <a:prstGeom prst="rect">
              <a:avLst/>
            </a:prstGeom>
            <a:effectLst/>
          </p:spPr>
        </p:pic>
        <p:pic>
          <p:nvPicPr>
            <p:cNvPr id="466" name="Line Shape" descr="Line Shape"/>
            <p:cNvPicPr>
              <a:picLocks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2284977" y="-57150"/>
              <a:ext cx="1687362" cy="1858289"/>
            </a:xfrm>
            <a:prstGeom prst="rect">
              <a:avLst/>
            </a:prstGeom>
            <a:effectLst/>
          </p:spPr>
        </p:pic>
        <p:pic>
          <p:nvPicPr>
            <p:cNvPr id="468" name="Line Shape" descr="Line Shape"/>
            <p:cNvPicPr>
              <a:picLocks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3982268" y="54933"/>
              <a:ext cx="1339100" cy="1816574"/>
            </a:xfrm>
            <a:prstGeom prst="rect">
              <a:avLst/>
            </a:prstGeom>
            <a:effectLst/>
          </p:spPr>
        </p:pic>
      </p:grpSp>
      <p:pic>
        <p:nvPicPr>
          <p:cNvPr id="471" name="Drawing" descr="Drawing"/>
          <p:cNvPicPr>
            <a:picLocks/>
          </p:cNvPicPr>
          <p:nvPr/>
        </p:nvPicPr>
        <p:blipFill>
          <a:blip r:embed="rId26"/>
          <a:stretch>
            <a:fillRect/>
          </a:stretch>
        </p:blipFill>
        <p:spPr>
          <a:xfrm>
            <a:off x="11186256" y="10618831"/>
            <a:ext cx="202109" cy="156333"/>
          </a:xfrm>
          <a:prstGeom prst="rect">
            <a:avLst/>
          </a:prstGeom>
        </p:spPr>
      </p:pic>
      <p:grpSp>
        <p:nvGrpSpPr>
          <p:cNvPr id="483" name="Drawing"/>
          <p:cNvGrpSpPr/>
          <p:nvPr/>
        </p:nvGrpSpPr>
        <p:grpSpPr>
          <a:xfrm>
            <a:off x="9231794" y="10517054"/>
            <a:ext cx="7869099" cy="1822238"/>
            <a:chOff x="-57149" y="-57149"/>
            <a:chExt cx="7869097" cy="1822236"/>
          </a:xfrm>
        </p:grpSpPr>
        <p:pic>
          <p:nvPicPr>
            <p:cNvPr id="473" name="Line Line" descr="Line Line"/>
            <p:cNvPicPr>
              <a:picLocks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4671384" y="23611"/>
              <a:ext cx="240396" cy="156332"/>
            </a:xfrm>
            <a:prstGeom prst="rect">
              <a:avLst/>
            </a:prstGeom>
            <a:effectLst/>
          </p:spPr>
        </p:pic>
        <p:pic>
          <p:nvPicPr>
            <p:cNvPr id="475" name="Line Shape" descr="Line Shape"/>
            <p:cNvPicPr>
              <a:picLocks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1687154" y="2595"/>
              <a:ext cx="6124794" cy="198364"/>
            </a:xfrm>
            <a:prstGeom prst="rect">
              <a:avLst/>
            </a:prstGeom>
            <a:effectLst/>
          </p:spPr>
        </p:pic>
        <p:pic>
          <p:nvPicPr>
            <p:cNvPr id="477" name="Line Shape" descr="Line Shape"/>
            <p:cNvPicPr>
              <a:picLocks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-57150" y="-33814"/>
              <a:ext cx="4883194" cy="1642826"/>
            </a:xfrm>
            <a:prstGeom prst="rect">
              <a:avLst/>
            </a:prstGeom>
            <a:effectLst/>
          </p:spPr>
        </p:pic>
        <p:pic>
          <p:nvPicPr>
            <p:cNvPr id="479" name="Line Shape" descr="Line Shape"/>
            <p:cNvPicPr>
              <a:picLocks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2674892" y="2595"/>
              <a:ext cx="2275416" cy="1711495"/>
            </a:xfrm>
            <a:prstGeom prst="rect">
              <a:avLst/>
            </a:prstGeom>
            <a:effectLst/>
          </p:spPr>
        </p:pic>
        <p:pic>
          <p:nvPicPr>
            <p:cNvPr id="481" name="Line Shape" descr="Line Shape"/>
            <p:cNvPicPr>
              <a:picLocks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4881542" y="-57150"/>
              <a:ext cx="528983" cy="1822237"/>
            </a:xfrm>
            <a:prstGeom prst="rect">
              <a:avLst/>
            </a:prstGeom>
            <a:effectLst/>
          </p:spPr>
        </p:pic>
      </p:grpSp>
      <p:grpSp>
        <p:nvGrpSpPr>
          <p:cNvPr id="488" name="Drawing"/>
          <p:cNvGrpSpPr/>
          <p:nvPr/>
        </p:nvGrpSpPr>
        <p:grpSpPr>
          <a:xfrm>
            <a:off x="14401660" y="10514954"/>
            <a:ext cx="3077914" cy="1780710"/>
            <a:chOff x="-57150" y="-57150"/>
            <a:chExt cx="3077913" cy="1780708"/>
          </a:xfrm>
        </p:grpSpPr>
        <p:pic>
          <p:nvPicPr>
            <p:cNvPr id="484" name="Line Shape" descr="Line Shape"/>
            <p:cNvPicPr>
              <a:picLocks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2569813" y="46726"/>
              <a:ext cx="211667" cy="170343"/>
            </a:xfrm>
            <a:prstGeom prst="rect">
              <a:avLst/>
            </a:prstGeom>
            <a:effectLst/>
          </p:spPr>
        </p:pic>
        <p:pic>
          <p:nvPicPr>
            <p:cNvPr id="486" name="Line Shape" descr="Line Shape"/>
            <p:cNvPicPr>
              <a:picLocks/>
            </p:cNvPicPr>
            <p:nvPr/>
          </p:nvPicPr>
          <p:blipFill>
            <a:blip r:embed="rId33"/>
            <a:stretch>
              <a:fillRect/>
            </a:stretch>
          </p:blipFill>
          <p:spPr>
            <a:xfrm>
              <a:off x="-57150" y="-57151"/>
              <a:ext cx="3077914" cy="1780710"/>
            </a:xfrm>
            <a:prstGeom prst="rect">
              <a:avLst/>
            </a:prstGeom>
            <a:effectLst/>
          </p:spPr>
        </p:pic>
      </p:grpSp>
      <p:pic>
        <p:nvPicPr>
          <p:cNvPr id="489" name="Drawing" descr="Drawing"/>
          <p:cNvPicPr>
            <a:picLocks/>
          </p:cNvPicPr>
          <p:nvPr/>
        </p:nvPicPr>
        <p:blipFill>
          <a:blip r:embed="rId34"/>
          <a:stretch>
            <a:fillRect/>
          </a:stretch>
        </p:blipFill>
        <p:spPr>
          <a:xfrm>
            <a:off x="1413949" y="15738980"/>
            <a:ext cx="255745" cy="248080"/>
          </a:xfrm>
          <a:prstGeom prst="rect">
            <a:avLst/>
          </a:prstGeom>
        </p:spPr>
      </p:pic>
      <p:grpSp>
        <p:nvGrpSpPr>
          <p:cNvPr id="505" name="Drawing"/>
          <p:cNvGrpSpPr/>
          <p:nvPr/>
        </p:nvGrpSpPr>
        <p:grpSpPr>
          <a:xfrm>
            <a:off x="1413950" y="15704633"/>
            <a:ext cx="5305182" cy="1711495"/>
            <a:chOff x="-57150" y="-57150"/>
            <a:chExt cx="5305181" cy="1711493"/>
          </a:xfrm>
        </p:grpSpPr>
        <p:pic>
          <p:nvPicPr>
            <p:cNvPr id="491" name="Line Shape" descr="Line Shape"/>
            <p:cNvPicPr>
              <a:picLocks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4782141" y="-10741"/>
              <a:ext cx="293910" cy="215002"/>
            </a:xfrm>
            <a:prstGeom prst="rect">
              <a:avLst/>
            </a:prstGeom>
            <a:effectLst/>
          </p:spPr>
        </p:pic>
        <p:pic>
          <p:nvPicPr>
            <p:cNvPr id="493" name="Line Shape" descr="Line Shape"/>
            <p:cNvPicPr>
              <a:picLocks/>
            </p:cNvPicPr>
            <p:nvPr/>
          </p:nvPicPr>
          <p:blipFill>
            <a:blip r:embed="rId36"/>
            <a:stretch>
              <a:fillRect/>
            </a:stretch>
          </p:blipFill>
          <p:spPr>
            <a:xfrm>
              <a:off x="-57150" y="9234"/>
              <a:ext cx="2596728" cy="216043"/>
            </a:xfrm>
            <a:prstGeom prst="rect">
              <a:avLst/>
            </a:prstGeom>
            <a:effectLst/>
          </p:spPr>
        </p:pic>
        <p:pic>
          <p:nvPicPr>
            <p:cNvPr id="495" name="Line Shape" descr="Line Shape"/>
            <p:cNvPicPr>
              <a:picLocks/>
            </p:cNvPicPr>
            <p:nvPr/>
          </p:nvPicPr>
          <p:blipFill>
            <a:blip r:embed="rId37"/>
            <a:stretch>
              <a:fillRect/>
            </a:stretch>
          </p:blipFill>
          <p:spPr>
            <a:xfrm>
              <a:off x="2682399" y="49130"/>
              <a:ext cx="2523601" cy="155131"/>
            </a:xfrm>
            <a:prstGeom prst="rect">
              <a:avLst/>
            </a:prstGeom>
            <a:effectLst/>
          </p:spPr>
        </p:pic>
        <p:pic>
          <p:nvPicPr>
            <p:cNvPr id="497" name="Line Shape" descr="Line Shape"/>
            <p:cNvPicPr>
              <a:picLocks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2531502" y="97893"/>
              <a:ext cx="559400" cy="1388327"/>
            </a:xfrm>
            <a:prstGeom prst="rect">
              <a:avLst/>
            </a:prstGeom>
            <a:effectLst/>
          </p:spPr>
        </p:pic>
        <p:pic>
          <p:nvPicPr>
            <p:cNvPr id="499" name="Line Shape" descr="Line Shape"/>
            <p:cNvPicPr>
              <a:picLocks/>
            </p:cNvPicPr>
            <p:nvPr/>
          </p:nvPicPr>
          <p:blipFill>
            <a:blip r:embed="rId39"/>
            <a:stretch>
              <a:fillRect/>
            </a:stretch>
          </p:blipFill>
          <p:spPr>
            <a:xfrm>
              <a:off x="2653876" y="89960"/>
              <a:ext cx="2594156" cy="1564384"/>
            </a:xfrm>
            <a:prstGeom prst="rect">
              <a:avLst/>
            </a:prstGeom>
            <a:effectLst/>
          </p:spPr>
        </p:pic>
        <p:pic>
          <p:nvPicPr>
            <p:cNvPr id="501" name="Line Shape" descr="Line Shape"/>
            <p:cNvPicPr>
              <a:picLocks/>
            </p:cNvPicPr>
            <p:nvPr/>
          </p:nvPicPr>
          <p:blipFill>
            <a:blip r:embed="rId40"/>
            <a:stretch>
              <a:fillRect/>
            </a:stretch>
          </p:blipFill>
          <p:spPr>
            <a:xfrm>
              <a:off x="762462" y="34435"/>
              <a:ext cx="1729166" cy="1556862"/>
            </a:xfrm>
            <a:prstGeom prst="rect">
              <a:avLst/>
            </a:prstGeom>
            <a:effectLst/>
          </p:spPr>
        </p:pic>
        <p:pic>
          <p:nvPicPr>
            <p:cNvPr id="503" name="Line Shape" descr="Line Shape"/>
            <p:cNvPicPr>
              <a:picLocks/>
            </p:cNvPicPr>
            <p:nvPr/>
          </p:nvPicPr>
          <p:blipFill>
            <a:blip r:embed="rId41"/>
            <a:stretch>
              <a:fillRect/>
            </a:stretch>
          </p:blipFill>
          <p:spPr>
            <a:xfrm>
              <a:off x="2254578" y="-57150"/>
              <a:ext cx="625683" cy="282427"/>
            </a:xfrm>
            <a:prstGeom prst="rect">
              <a:avLst/>
            </a:prstGeom>
            <a:effectLst/>
          </p:spPr>
        </p:pic>
      </p:grpSp>
      <p:grpSp>
        <p:nvGrpSpPr>
          <p:cNvPr id="514" name="Drawing"/>
          <p:cNvGrpSpPr/>
          <p:nvPr/>
        </p:nvGrpSpPr>
        <p:grpSpPr>
          <a:xfrm>
            <a:off x="8622338" y="15742630"/>
            <a:ext cx="3556092" cy="1589435"/>
            <a:chOff x="-57150" y="-57150"/>
            <a:chExt cx="3556091" cy="1589434"/>
          </a:xfrm>
        </p:grpSpPr>
        <p:pic>
          <p:nvPicPr>
            <p:cNvPr id="506" name="Line Shape" descr="Line Shape"/>
            <p:cNvPicPr>
              <a:picLocks/>
            </p:cNvPicPr>
            <p:nvPr/>
          </p:nvPicPr>
          <p:blipFill>
            <a:blip r:embed="rId42"/>
            <a:stretch>
              <a:fillRect/>
            </a:stretch>
          </p:blipFill>
          <p:spPr>
            <a:xfrm>
              <a:off x="496263" y="16937"/>
              <a:ext cx="248743" cy="191359"/>
            </a:xfrm>
            <a:prstGeom prst="rect">
              <a:avLst/>
            </a:prstGeom>
            <a:effectLst/>
          </p:spPr>
        </p:pic>
        <p:pic>
          <p:nvPicPr>
            <p:cNvPr id="508" name="Line Shape" descr="Line Shape"/>
            <p:cNvPicPr>
              <a:picLocks/>
            </p:cNvPicPr>
            <p:nvPr/>
          </p:nvPicPr>
          <p:blipFill>
            <a:blip r:embed="rId43"/>
            <a:stretch>
              <a:fillRect/>
            </a:stretch>
          </p:blipFill>
          <p:spPr>
            <a:xfrm>
              <a:off x="552305" y="-57151"/>
              <a:ext cx="2946636" cy="328494"/>
            </a:xfrm>
            <a:prstGeom prst="rect">
              <a:avLst/>
            </a:prstGeom>
            <a:effectLst/>
          </p:spPr>
        </p:pic>
        <p:pic>
          <p:nvPicPr>
            <p:cNvPr id="510" name="Line Shape" descr="Line Shape"/>
            <p:cNvPicPr>
              <a:picLocks/>
            </p:cNvPicPr>
            <p:nvPr/>
          </p:nvPicPr>
          <p:blipFill>
            <a:blip r:embed="rId44"/>
            <a:stretch>
              <a:fillRect/>
            </a:stretch>
          </p:blipFill>
          <p:spPr>
            <a:xfrm>
              <a:off x="-57150" y="30948"/>
              <a:ext cx="2202945" cy="1354228"/>
            </a:xfrm>
            <a:prstGeom prst="rect">
              <a:avLst/>
            </a:prstGeom>
            <a:effectLst/>
          </p:spPr>
        </p:pic>
        <p:pic>
          <p:nvPicPr>
            <p:cNvPr id="512" name="Line Shape" descr="Line Shape"/>
            <p:cNvPicPr>
              <a:picLocks/>
            </p:cNvPicPr>
            <p:nvPr/>
          </p:nvPicPr>
          <p:blipFill>
            <a:blip r:embed="rId45"/>
            <a:stretch>
              <a:fillRect/>
            </a:stretch>
          </p:blipFill>
          <p:spPr>
            <a:xfrm>
              <a:off x="2065437" y="157042"/>
              <a:ext cx="128312" cy="1375243"/>
            </a:xfrm>
            <a:prstGeom prst="rect">
              <a:avLst/>
            </a:prstGeom>
            <a:effectLst/>
          </p:spPr>
        </p:pic>
      </p:grpSp>
      <p:pic>
        <p:nvPicPr>
          <p:cNvPr id="515" name="Drawing" descr="Drawing"/>
          <p:cNvPicPr>
            <a:picLocks/>
          </p:cNvPicPr>
          <p:nvPr/>
        </p:nvPicPr>
        <p:blipFill>
          <a:blip r:embed="rId46"/>
          <a:stretch>
            <a:fillRect/>
          </a:stretch>
        </p:blipFill>
        <p:spPr>
          <a:xfrm>
            <a:off x="14380617" y="15662601"/>
            <a:ext cx="202136" cy="258683"/>
          </a:xfrm>
          <a:prstGeom prst="rect">
            <a:avLst/>
          </a:prstGeom>
        </p:spPr>
      </p:pic>
      <p:grpSp>
        <p:nvGrpSpPr>
          <p:cNvPr id="527" name="Drawing"/>
          <p:cNvGrpSpPr/>
          <p:nvPr/>
        </p:nvGrpSpPr>
        <p:grpSpPr>
          <a:xfrm>
            <a:off x="12846498" y="15599554"/>
            <a:ext cx="4651782" cy="1753527"/>
            <a:chOff x="-57149" y="-57150"/>
            <a:chExt cx="4651781" cy="1753525"/>
          </a:xfrm>
        </p:grpSpPr>
        <p:pic>
          <p:nvPicPr>
            <p:cNvPr id="517" name="Line Shape" descr="Line Shape"/>
            <p:cNvPicPr>
              <a:picLocks/>
            </p:cNvPicPr>
            <p:nvPr/>
          </p:nvPicPr>
          <p:blipFill>
            <a:blip r:embed="rId47"/>
            <a:stretch>
              <a:fillRect/>
            </a:stretch>
          </p:blipFill>
          <p:spPr>
            <a:xfrm>
              <a:off x="4293102" y="-15119"/>
              <a:ext cx="301530" cy="303443"/>
            </a:xfrm>
            <a:prstGeom prst="rect">
              <a:avLst/>
            </a:prstGeom>
            <a:effectLst/>
          </p:spPr>
        </p:pic>
        <p:pic>
          <p:nvPicPr>
            <p:cNvPr id="519" name="Line Shape" descr="Line Shape"/>
            <p:cNvPicPr>
              <a:picLocks/>
            </p:cNvPicPr>
            <p:nvPr/>
          </p:nvPicPr>
          <p:blipFill>
            <a:blip r:embed="rId48"/>
            <a:stretch>
              <a:fillRect/>
            </a:stretch>
          </p:blipFill>
          <p:spPr>
            <a:xfrm>
              <a:off x="1350902" y="75949"/>
              <a:ext cx="3077516" cy="149328"/>
            </a:xfrm>
            <a:prstGeom prst="rect">
              <a:avLst/>
            </a:prstGeom>
            <a:effectLst/>
          </p:spPr>
        </p:pic>
        <p:pic>
          <p:nvPicPr>
            <p:cNvPr id="521" name="Line Shape" descr="Line Shape"/>
            <p:cNvPicPr>
              <a:picLocks/>
            </p:cNvPicPr>
            <p:nvPr/>
          </p:nvPicPr>
          <p:blipFill>
            <a:blip r:embed="rId49"/>
            <a:stretch>
              <a:fillRect/>
            </a:stretch>
          </p:blipFill>
          <p:spPr>
            <a:xfrm>
              <a:off x="-57150" y="-57150"/>
              <a:ext cx="3347603" cy="1711496"/>
            </a:xfrm>
            <a:prstGeom prst="rect">
              <a:avLst/>
            </a:prstGeom>
            <a:effectLst/>
          </p:spPr>
        </p:pic>
        <p:pic>
          <p:nvPicPr>
            <p:cNvPr id="523" name="Line Shape" descr="Line Shape"/>
            <p:cNvPicPr>
              <a:picLocks/>
            </p:cNvPicPr>
            <p:nvPr/>
          </p:nvPicPr>
          <p:blipFill>
            <a:blip r:embed="rId50"/>
            <a:stretch>
              <a:fillRect/>
            </a:stretch>
          </p:blipFill>
          <p:spPr>
            <a:xfrm>
              <a:off x="1759674" y="-13353"/>
              <a:ext cx="1702021" cy="1709729"/>
            </a:xfrm>
            <a:prstGeom prst="rect">
              <a:avLst/>
            </a:prstGeom>
            <a:effectLst/>
          </p:spPr>
        </p:pic>
        <p:pic>
          <p:nvPicPr>
            <p:cNvPr id="525" name="Line Shape" descr="Line Shape"/>
            <p:cNvPicPr>
              <a:picLocks/>
            </p:cNvPicPr>
            <p:nvPr/>
          </p:nvPicPr>
          <p:blipFill>
            <a:blip r:embed="rId51"/>
            <a:stretch>
              <a:fillRect/>
            </a:stretch>
          </p:blipFill>
          <p:spPr>
            <a:xfrm>
              <a:off x="3473489" y="18824"/>
              <a:ext cx="744772" cy="1614506"/>
            </a:xfrm>
            <a:prstGeom prst="rect">
              <a:avLst/>
            </a:prstGeom>
            <a:effectLst/>
          </p:spPr>
        </p:pic>
      </p:grpSp>
      <p:pic>
        <p:nvPicPr>
          <p:cNvPr id="528" name="Rounded Rectangle Rounded rectangle" descr="Rounded Rectangle Rounded rectangle"/>
          <p:cNvPicPr>
            <a:picLocks/>
          </p:cNvPicPr>
          <p:nvPr/>
        </p:nvPicPr>
        <p:blipFill>
          <a:blip r:embed="rId52"/>
          <a:stretch>
            <a:fillRect/>
          </a:stretch>
        </p:blipFill>
        <p:spPr>
          <a:xfrm>
            <a:off x="23482839" y="2080088"/>
            <a:ext cx="8812768" cy="3112972"/>
          </a:xfrm>
          <a:prstGeom prst="rect">
            <a:avLst/>
          </a:prstGeom>
        </p:spPr>
      </p:pic>
      <p:pic>
        <p:nvPicPr>
          <p:cNvPr id="530" name="Rounded Rectangle Rounded rectangle" descr="Rounded Rectangle Rounded rectangle"/>
          <p:cNvPicPr>
            <a:picLocks/>
          </p:cNvPicPr>
          <p:nvPr/>
        </p:nvPicPr>
        <p:blipFill>
          <a:blip r:embed="rId53"/>
          <a:stretch>
            <a:fillRect/>
          </a:stretch>
        </p:blipFill>
        <p:spPr>
          <a:xfrm>
            <a:off x="19245634" y="6112667"/>
            <a:ext cx="5485211" cy="5539311"/>
          </a:xfrm>
          <a:prstGeom prst="rect">
            <a:avLst/>
          </a:prstGeom>
        </p:spPr>
      </p:pic>
      <p:pic>
        <p:nvPicPr>
          <p:cNvPr id="532" name="Rounded Rectangle Rounded rectangle" descr="Rounded Rectangle Rounded rectangle"/>
          <p:cNvPicPr>
            <a:picLocks/>
          </p:cNvPicPr>
          <p:nvPr/>
        </p:nvPicPr>
        <p:blipFill>
          <a:blip r:embed="rId54"/>
          <a:stretch>
            <a:fillRect/>
          </a:stretch>
        </p:blipFill>
        <p:spPr>
          <a:xfrm>
            <a:off x="20628621" y="12947965"/>
            <a:ext cx="7434674" cy="4388818"/>
          </a:xfrm>
          <a:prstGeom prst="rect">
            <a:avLst/>
          </a:prstGeom>
        </p:spPr>
      </p:pic>
      <p:pic>
        <p:nvPicPr>
          <p:cNvPr id="534" name="Rounded Rectangle Rounded rectangle" descr="Rounded Rectangle Rounded rectangle"/>
          <p:cNvPicPr>
            <a:picLocks/>
          </p:cNvPicPr>
          <p:nvPr/>
        </p:nvPicPr>
        <p:blipFill>
          <a:blip r:embed="rId55"/>
          <a:stretch>
            <a:fillRect/>
          </a:stretch>
        </p:blipFill>
        <p:spPr>
          <a:xfrm>
            <a:off x="19003709" y="18580030"/>
            <a:ext cx="3571158" cy="6823621"/>
          </a:xfrm>
          <a:prstGeom prst="rect">
            <a:avLst/>
          </a:prstGeom>
        </p:spPr>
      </p:pic>
      <p:pic>
        <p:nvPicPr>
          <p:cNvPr id="536" name="Rounded Rectangle Rounded rectangle" descr="Rounded Rectangle Rounded rectangle"/>
          <p:cNvPicPr>
            <a:picLocks/>
          </p:cNvPicPr>
          <p:nvPr/>
        </p:nvPicPr>
        <p:blipFill>
          <a:blip r:embed="rId56"/>
          <a:stretch>
            <a:fillRect/>
          </a:stretch>
        </p:blipFill>
        <p:spPr>
          <a:xfrm>
            <a:off x="22723760" y="18584743"/>
            <a:ext cx="3571158" cy="6688730"/>
          </a:xfrm>
          <a:prstGeom prst="rect">
            <a:avLst/>
          </a:prstGeom>
        </p:spPr>
      </p:pic>
      <p:pic>
        <p:nvPicPr>
          <p:cNvPr id="538" name="Rounded Rectangle Rounded rectangle" descr="Rounded Rectangle Rounded rectangle"/>
          <p:cNvPicPr>
            <a:picLocks/>
          </p:cNvPicPr>
          <p:nvPr/>
        </p:nvPicPr>
        <p:blipFill>
          <a:blip r:embed="rId56"/>
          <a:stretch>
            <a:fillRect/>
          </a:stretch>
        </p:blipFill>
        <p:spPr>
          <a:xfrm>
            <a:off x="26450711" y="18584743"/>
            <a:ext cx="3571157" cy="6688730"/>
          </a:xfrm>
          <a:prstGeom prst="rect">
            <a:avLst/>
          </a:prstGeom>
        </p:spPr>
      </p:pic>
      <p:pic>
        <p:nvPicPr>
          <p:cNvPr id="540" name="Rounded Rectangle Rounded rectangle" descr="Rounded Rectangle Rounded rectangle"/>
          <p:cNvPicPr>
            <a:picLocks/>
          </p:cNvPicPr>
          <p:nvPr/>
        </p:nvPicPr>
        <p:blipFill>
          <a:blip r:embed="rId57"/>
          <a:stretch>
            <a:fillRect/>
          </a:stretch>
        </p:blipFill>
        <p:spPr>
          <a:xfrm>
            <a:off x="30177664" y="18580030"/>
            <a:ext cx="3571158" cy="6698155"/>
          </a:xfrm>
          <a:prstGeom prst="rect">
            <a:avLst/>
          </a:prstGeom>
        </p:spPr>
      </p:pic>
      <p:pic>
        <p:nvPicPr>
          <p:cNvPr id="542" name="Rounded Rectangle Rounded rectangle" descr="Rounded Rectangle Rounded rectangle"/>
          <p:cNvPicPr>
            <a:picLocks/>
          </p:cNvPicPr>
          <p:nvPr/>
        </p:nvPicPr>
        <p:blipFill>
          <a:blip r:embed="rId58"/>
          <a:stretch>
            <a:fillRect/>
          </a:stretch>
        </p:blipFill>
        <p:spPr>
          <a:xfrm>
            <a:off x="33893590" y="18584743"/>
            <a:ext cx="3571157" cy="6814195"/>
          </a:xfrm>
          <a:prstGeom prst="rect">
            <a:avLst/>
          </a:prstGeom>
        </p:spPr>
      </p:pic>
      <p:pic>
        <p:nvPicPr>
          <p:cNvPr id="544" name="Rounded Rectangle Rounded rectangle" descr="Rounded Rectangle Rounded rectangle"/>
          <p:cNvPicPr>
            <a:picLocks/>
          </p:cNvPicPr>
          <p:nvPr/>
        </p:nvPicPr>
        <p:blipFill>
          <a:blip r:embed="rId53"/>
          <a:stretch>
            <a:fillRect/>
          </a:stretch>
        </p:blipFill>
        <p:spPr>
          <a:xfrm>
            <a:off x="25569598" y="6154489"/>
            <a:ext cx="5485211" cy="5539311"/>
          </a:xfrm>
          <a:prstGeom prst="rect">
            <a:avLst/>
          </a:prstGeom>
        </p:spPr>
      </p:pic>
      <p:pic>
        <p:nvPicPr>
          <p:cNvPr id="546" name="Rounded Rectangle Rounded rectangle" descr="Rounded Rectangle Rounded rectangle"/>
          <p:cNvPicPr>
            <a:picLocks/>
          </p:cNvPicPr>
          <p:nvPr/>
        </p:nvPicPr>
        <p:blipFill>
          <a:blip r:embed="rId53"/>
          <a:stretch>
            <a:fillRect/>
          </a:stretch>
        </p:blipFill>
        <p:spPr>
          <a:xfrm>
            <a:off x="31798121" y="6250402"/>
            <a:ext cx="5485210" cy="5539310"/>
          </a:xfrm>
          <a:prstGeom prst="rect">
            <a:avLst/>
          </a:prstGeom>
        </p:spPr>
      </p:pic>
      <p:pic>
        <p:nvPicPr>
          <p:cNvPr id="548" name="Rounded Rectangle Rounded rectangle" descr="Rounded Rectangle Rounded rectangle"/>
          <p:cNvPicPr>
            <a:picLocks/>
          </p:cNvPicPr>
          <p:nvPr/>
        </p:nvPicPr>
        <p:blipFill>
          <a:blip r:embed="rId54"/>
          <a:stretch>
            <a:fillRect/>
          </a:stretch>
        </p:blipFill>
        <p:spPr>
          <a:xfrm>
            <a:off x="28523762" y="12990462"/>
            <a:ext cx="7434674" cy="438881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Do you feel more outgoing or shy?"/>
          <p:cNvSpPr/>
          <p:nvPr/>
        </p:nvSpPr>
        <p:spPr>
          <a:xfrm>
            <a:off x="6656392" y="1756251"/>
            <a:ext cx="5123168" cy="1704886"/>
          </a:xfrm>
          <a:prstGeom prst="roundRect">
            <a:avLst>
              <a:gd name="adj" fmla="val 1883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Do you feel more outgoing or shy?</a:t>
            </a:r>
          </a:p>
        </p:txBody>
      </p:sp>
      <p:sp>
        <p:nvSpPr>
          <p:cNvPr id="552" name="Line"/>
          <p:cNvSpPr/>
          <p:nvPr/>
        </p:nvSpPr>
        <p:spPr>
          <a:xfrm flipV="1">
            <a:off x="18828863" y="-848"/>
            <a:ext cx="1" cy="26671695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553" name="Would you prefer an expensive home, but no travel money, or a cheap home, but plenty of cash?"/>
          <p:cNvSpPr/>
          <p:nvPr/>
        </p:nvSpPr>
        <p:spPr>
          <a:xfrm>
            <a:off x="1595775" y="3765854"/>
            <a:ext cx="6185673" cy="1611160"/>
          </a:xfrm>
          <a:prstGeom prst="roundRect">
            <a:avLst>
              <a:gd name="adj" fmla="val 1519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Would you prefer an expensive home, but no travel money, or a cheap home, but plenty of cash? </a:t>
            </a:r>
          </a:p>
        </p:txBody>
      </p:sp>
      <p:sp>
        <p:nvSpPr>
          <p:cNvPr id="554" name="Which is the best place to relax?"/>
          <p:cNvSpPr/>
          <p:nvPr/>
        </p:nvSpPr>
        <p:spPr>
          <a:xfrm>
            <a:off x="10783981" y="3750367"/>
            <a:ext cx="5792538" cy="1642133"/>
          </a:xfrm>
          <a:prstGeom prst="roundRect">
            <a:avLst>
              <a:gd name="adj" fmla="val 1955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is the best place to relax?</a:t>
            </a:r>
          </a:p>
        </p:txBody>
      </p:sp>
      <p:sp>
        <p:nvSpPr>
          <p:cNvPr id="555" name="What size pet do you recommend for college graduates?"/>
          <p:cNvSpPr/>
          <p:nvPr/>
        </p:nvSpPr>
        <p:spPr>
          <a:xfrm>
            <a:off x="387828" y="6134106"/>
            <a:ext cx="2466605" cy="4445120"/>
          </a:xfrm>
          <a:prstGeom prst="roundRect">
            <a:avLst>
              <a:gd name="adj" fmla="val 9456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size pet do you recommend for college graduates?</a:t>
            </a:r>
          </a:p>
        </p:txBody>
      </p:sp>
      <p:sp>
        <p:nvSpPr>
          <p:cNvPr id="556" name="What is the ideal size for smartphones?…"/>
          <p:cNvSpPr/>
          <p:nvPr/>
        </p:nvSpPr>
        <p:spPr>
          <a:xfrm>
            <a:off x="3154480" y="6165483"/>
            <a:ext cx="2654866" cy="4382367"/>
          </a:xfrm>
          <a:prstGeom prst="roundRect">
            <a:avLst>
              <a:gd name="adj" fmla="val 12095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What is the ideal size for smartphones?</a:t>
            </a:r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sm:13cm or less</a:t>
            </a:r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med:13-15.5cm</a:t>
            </a:r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lrg:15.5 or more</a:t>
            </a:r>
          </a:p>
        </p:txBody>
      </p:sp>
      <p:sp>
        <p:nvSpPr>
          <p:cNvPr id="557" name="Which would you give to your date?"/>
          <p:cNvSpPr/>
          <p:nvPr/>
        </p:nvSpPr>
        <p:spPr>
          <a:xfrm>
            <a:off x="9850241" y="6452353"/>
            <a:ext cx="2571195" cy="4382367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would you give to your date?</a:t>
            </a:r>
          </a:p>
        </p:txBody>
      </p:sp>
      <p:sp>
        <p:nvSpPr>
          <p:cNvPr id="558" name="What is the best ice-cream flavour?"/>
          <p:cNvSpPr/>
          <p:nvPr/>
        </p:nvSpPr>
        <p:spPr>
          <a:xfrm>
            <a:off x="8012045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ice-cream flavour?</a:t>
            </a:r>
          </a:p>
        </p:txBody>
      </p:sp>
      <p:sp>
        <p:nvSpPr>
          <p:cNvPr id="559" name="What is the best pancake topping?"/>
          <p:cNvSpPr/>
          <p:nvPr/>
        </p:nvSpPr>
        <p:spPr>
          <a:xfrm>
            <a:off x="10709899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pancake topping?</a:t>
            </a:r>
          </a:p>
        </p:txBody>
      </p:sp>
      <p:sp>
        <p:nvSpPr>
          <p:cNvPr id="560" name="What is the best cookie flavour?"/>
          <p:cNvSpPr/>
          <p:nvPr/>
        </p:nvSpPr>
        <p:spPr>
          <a:xfrm>
            <a:off x="13407753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cookie flavour?</a:t>
            </a:r>
          </a:p>
        </p:txBody>
      </p:sp>
      <p:sp>
        <p:nvSpPr>
          <p:cNvPr id="561" name="What is the best muffin type?"/>
          <p:cNvSpPr/>
          <p:nvPr/>
        </p:nvSpPr>
        <p:spPr>
          <a:xfrm>
            <a:off x="16105607" y="12452778"/>
            <a:ext cx="2529359" cy="3001792"/>
          </a:xfrm>
          <a:prstGeom prst="roundRect">
            <a:avLst>
              <a:gd name="adj" fmla="val 7869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What is the best muffin type?</a:t>
            </a:r>
          </a:p>
        </p:txBody>
      </p:sp>
      <p:sp>
        <p:nvSpPr>
          <p:cNvPr id="562" name="Which would you sell to your neighbor?"/>
          <p:cNvSpPr/>
          <p:nvPr/>
        </p:nvSpPr>
        <p:spPr>
          <a:xfrm>
            <a:off x="12843707" y="6425855"/>
            <a:ext cx="2571195" cy="4486956"/>
          </a:xfrm>
          <a:prstGeom prst="roundRect">
            <a:avLst>
              <a:gd name="adj" fmla="val 13830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would you sell to your neighbor?</a:t>
            </a:r>
          </a:p>
        </p:txBody>
      </p:sp>
      <p:sp>
        <p:nvSpPr>
          <p:cNvPr id="563" name="Which would you choose in an emergency?"/>
          <p:cNvSpPr/>
          <p:nvPr/>
        </p:nvSpPr>
        <p:spPr>
          <a:xfrm>
            <a:off x="6863569" y="6400058"/>
            <a:ext cx="2571195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would you choose in an emergency?</a:t>
            </a:r>
          </a:p>
        </p:txBody>
      </p:sp>
      <p:sp>
        <p:nvSpPr>
          <p:cNvPr id="564" name="Which is most important?"/>
          <p:cNvSpPr/>
          <p:nvPr/>
        </p:nvSpPr>
        <p:spPr>
          <a:xfrm>
            <a:off x="15823584" y="6400058"/>
            <a:ext cx="2571195" cy="448695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is most important?</a:t>
            </a:r>
          </a:p>
        </p:txBody>
      </p:sp>
      <p:sp>
        <p:nvSpPr>
          <p:cNvPr id="565" name="Which mythical creature is the scariest?"/>
          <p:cNvSpPr/>
          <p:nvPr/>
        </p:nvSpPr>
        <p:spPr>
          <a:xfrm>
            <a:off x="5335746" y="12369107"/>
            <a:ext cx="2321999" cy="3001792"/>
          </a:xfrm>
          <a:prstGeom prst="roundRect">
            <a:avLst>
              <a:gd name="adj" fmla="val 857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mythical creature is the scariest?</a:t>
            </a:r>
          </a:p>
        </p:txBody>
      </p:sp>
      <p:sp>
        <p:nvSpPr>
          <p:cNvPr id="566" name="Which mythical creature would do you want?"/>
          <p:cNvSpPr/>
          <p:nvPr/>
        </p:nvSpPr>
        <p:spPr>
          <a:xfrm>
            <a:off x="2846431" y="12369107"/>
            <a:ext cx="2299264" cy="3001792"/>
          </a:xfrm>
          <a:prstGeom prst="roundRect">
            <a:avLst>
              <a:gd name="adj" fmla="val 8657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mythical creature would do you want?</a:t>
            </a:r>
          </a:p>
        </p:txBody>
      </p:sp>
      <p:sp>
        <p:nvSpPr>
          <p:cNvPr id="567" name="Which mythical creature would you want to be?"/>
          <p:cNvSpPr/>
          <p:nvPr/>
        </p:nvSpPr>
        <p:spPr>
          <a:xfrm>
            <a:off x="431156" y="12369107"/>
            <a:ext cx="2215592" cy="3001792"/>
          </a:xfrm>
          <a:prstGeom prst="roundRect">
            <a:avLst>
              <a:gd name="adj" fmla="val 898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mythical creature would you want to be?</a:t>
            </a:r>
          </a:p>
        </p:txBody>
      </p:sp>
      <p:sp>
        <p:nvSpPr>
          <p:cNvPr id="568" name="半凶"/>
          <p:cNvSpPr/>
          <p:nvPr/>
        </p:nvSpPr>
        <p:spPr>
          <a:xfrm>
            <a:off x="3490189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569" name="小吉"/>
          <p:cNvSpPr/>
          <p:nvPr/>
        </p:nvSpPr>
        <p:spPr>
          <a:xfrm>
            <a:off x="7716898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570" name="中吉"/>
          <p:cNvSpPr/>
          <p:nvPr/>
        </p:nvSpPr>
        <p:spPr>
          <a:xfrm>
            <a:off x="140383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571" name="大吉"/>
          <p:cNvSpPr/>
          <p:nvPr/>
        </p:nvSpPr>
        <p:spPr>
          <a:xfrm>
            <a:off x="5603544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大吉</a:t>
            </a:r>
          </a:p>
        </p:txBody>
      </p:sp>
      <p:sp>
        <p:nvSpPr>
          <p:cNvPr id="572" name="小凶"/>
          <p:cNvSpPr/>
          <p:nvPr/>
        </p:nvSpPr>
        <p:spPr>
          <a:xfrm>
            <a:off x="9822231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573" name="末吉"/>
          <p:cNvSpPr/>
          <p:nvPr/>
        </p:nvSpPr>
        <p:spPr>
          <a:xfrm>
            <a:off x="11862741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574" name="末小吉"/>
          <p:cNvSpPr/>
          <p:nvPr/>
        </p:nvSpPr>
        <p:spPr>
          <a:xfrm>
            <a:off x="14013766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末小吉</a:t>
            </a:r>
          </a:p>
        </p:txBody>
      </p:sp>
      <p:sp>
        <p:nvSpPr>
          <p:cNvPr id="575" name="吉"/>
          <p:cNvSpPr/>
          <p:nvPr/>
        </p:nvSpPr>
        <p:spPr>
          <a:xfrm>
            <a:off x="1608048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吉</a:t>
            </a:r>
          </a:p>
        </p:txBody>
      </p:sp>
      <p:sp>
        <p:nvSpPr>
          <p:cNvPr id="576" name="Outgoing!"/>
          <p:cNvSpPr/>
          <p:nvPr/>
        </p:nvSpPr>
        <p:spPr>
          <a:xfrm>
            <a:off x="3758306" y="3086671"/>
            <a:ext cx="2344738" cy="8600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431" y="1296"/>
                </a:lnTo>
                <a:lnTo>
                  <a:pt x="585" y="1296"/>
                </a:lnTo>
                <a:cubicBezTo>
                  <a:pt x="262" y="1296"/>
                  <a:pt x="0" y="2010"/>
                  <a:pt x="0" y="2891"/>
                </a:cubicBezTo>
                <a:lnTo>
                  <a:pt x="0" y="20005"/>
                </a:lnTo>
                <a:cubicBezTo>
                  <a:pt x="0" y="20886"/>
                  <a:pt x="262" y="21600"/>
                  <a:pt x="585" y="21600"/>
                </a:cubicBezTo>
                <a:lnTo>
                  <a:pt x="17023" y="21600"/>
                </a:lnTo>
                <a:cubicBezTo>
                  <a:pt x="17346" y="21600"/>
                  <a:pt x="17608" y="20886"/>
                  <a:pt x="17608" y="20005"/>
                </a:cubicBezTo>
                <a:lnTo>
                  <a:pt x="17608" y="4765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Outgoing!</a:t>
            </a:r>
          </a:p>
        </p:txBody>
      </p:sp>
      <p:sp>
        <p:nvSpPr>
          <p:cNvPr id="577" name="Shy..."/>
          <p:cNvSpPr/>
          <p:nvPr/>
        </p:nvSpPr>
        <p:spPr>
          <a:xfrm>
            <a:off x="12332908" y="3059882"/>
            <a:ext cx="2035176" cy="9136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4267" y="4438"/>
                </a:lnTo>
                <a:lnTo>
                  <a:pt x="4267" y="20099"/>
                </a:lnTo>
                <a:cubicBezTo>
                  <a:pt x="4267" y="20928"/>
                  <a:pt x="4569" y="21600"/>
                  <a:pt x="4941" y="21600"/>
                </a:cubicBezTo>
                <a:lnTo>
                  <a:pt x="20926" y="21600"/>
                </a:lnTo>
                <a:cubicBezTo>
                  <a:pt x="21298" y="21600"/>
                  <a:pt x="21600" y="20928"/>
                  <a:pt x="21600" y="20099"/>
                </a:cubicBezTo>
                <a:lnTo>
                  <a:pt x="21600" y="2721"/>
                </a:lnTo>
                <a:cubicBezTo>
                  <a:pt x="21600" y="1892"/>
                  <a:pt x="21298" y="1220"/>
                  <a:pt x="20926" y="1220"/>
                </a:cubicBezTo>
                <a:lnTo>
                  <a:pt x="11546" y="12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Shy... </a:t>
            </a:r>
          </a:p>
        </p:txBody>
      </p:sp>
      <p:sp>
        <p:nvSpPr>
          <p:cNvPr id="578" name="Home"/>
          <p:cNvSpPr/>
          <p:nvPr/>
        </p:nvSpPr>
        <p:spPr>
          <a:xfrm>
            <a:off x="1004808" y="5726974"/>
            <a:ext cx="1633070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Home</a:t>
            </a:r>
          </a:p>
        </p:txBody>
      </p:sp>
      <p:sp>
        <p:nvSpPr>
          <p:cNvPr id="579" name="Cash"/>
          <p:cNvSpPr/>
          <p:nvPr/>
        </p:nvSpPr>
        <p:spPr>
          <a:xfrm>
            <a:off x="3655347" y="5726974"/>
            <a:ext cx="1633069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Cash</a:t>
            </a:r>
          </a:p>
        </p:txBody>
      </p:sp>
      <p:sp>
        <p:nvSpPr>
          <p:cNvPr id="580" name="The library."/>
          <p:cNvSpPr/>
          <p:nvPr/>
        </p:nvSpPr>
        <p:spPr>
          <a:xfrm>
            <a:off x="6823602" y="6055672"/>
            <a:ext cx="2519859" cy="801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465"/>
                </a:moveTo>
                <a:lnTo>
                  <a:pt x="0" y="2135"/>
                </a:lnTo>
                <a:cubicBezTo>
                  <a:pt x="0" y="956"/>
                  <a:pt x="304" y="0"/>
                  <a:pt x="679" y="0"/>
                </a:cubicBezTo>
                <a:lnTo>
                  <a:pt x="20921" y="0"/>
                </a:lnTo>
                <a:cubicBezTo>
                  <a:pt x="21296" y="0"/>
                  <a:pt x="21600" y="956"/>
                  <a:pt x="21600" y="2135"/>
                </a:cubicBezTo>
                <a:lnTo>
                  <a:pt x="21600" y="19465"/>
                </a:lnTo>
                <a:cubicBezTo>
                  <a:pt x="21600" y="20644"/>
                  <a:pt x="21296" y="21600"/>
                  <a:pt x="20921" y="21600"/>
                </a:cubicBezTo>
                <a:lnTo>
                  <a:pt x="679" y="21600"/>
                </a:lnTo>
                <a:cubicBezTo>
                  <a:pt x="304" y="21600"/>
                  <a:pt x="0" y="20644"/>
                  <a:pt x="0" y="19465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The library.</a:t>
            </a:r>
          </a:p>
        </p:txBody>
      </p:sp>
      <p:sp>
        <p:nvSpPr>
          <p:cNvPr id="581" name="The beach."/>
          <p:cNvSpPr/>
          <p:nvPr/>
        </p:nvSpPr>
        <p:spPr>
          <a:xfrm>
            <a:off x="10102243" y="5995347"/>
            <a:ext cx="2045188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00" y="0"/>
                  <a:pt x="671" y="0"/>
                </a:cubicBezTo>
                <a:lnTo>
                  <a:pt x="20929" y="0"/>
                </a:lnTo>
                <a:cubicBezTo>
                  <a:pt x="21300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300" y="21600"/>
                  <a:pt x="20929" y="21600"/>
                </a:cubicBezTo>
                <a:lnTo>
                  <a:pt x="671" y="21600"/>
                </a:lnTo>
                <a:cubicBezTo>
                  <a:pt x="300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The beach.</a:t>
            </a:r>
          </a:p>
        </p:txBody>
      </p:sp>
      <p:sp>
        <p:nvSpPr>
          <p:cNvPr id="582" name="Rycom."/>
          <p:cNvSpPr/>
          <p:nvPr/>
        </p:nvSpPr>
        <p:spPr>
          <a:xfrm>
            <a:off x="13305939" y="5995347"/>
            <a:ext cx="1633070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Rycom.</a:t>
            </a:r>
          </a:p>
        </p:txBody>
      </p:sp>
      <p:sp>
        <p:nvSpPr>
          <p:cNvPr id="583" name="At home."/>
          <p:cNvSpPr/>
          <p:nvPr/>
        </p:nvSpPr>
        <p:spPr>
          <a:xfrm>
            <a:off x="16334599" y="5932640"/>
            <a:ext cx="1633070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At home.</a:t>
            </a:r>
          </a:p>
        </p:txBody>
      </p:sp>
      <p:sp>
        <p:nvSpPr>
          <p:cNvPr id="584" name="small"/>
          <p:cNvSpPr/>
          <p:nvPr/>
        </p:nvSpPr>
        <p:spPr>
          <a:xfrm>
            <a:off x="596201" y="11828236"/>
            <a:ext cx="1633070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</a:t>
            </a:r>
          </a:p>
        </p:txBody>
      </p:sp>
      <p:sp>
        <p:nvSpPr>
          <p:cNvPr id="585" name="medium"/>
          <p:cNvSpPr/>
          <p:nvPr/>
        </p:nvSpPr>
        <p:spPr>
          <a:xfrm>
            <a:off x="3085515" y="11911908"/>
            <a:ext cx="1633070" cy="8621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medium</a:t>
            </a:r>
          </a:p>
        </p:txBody>
      </p:sp>
      <p:sp>
        <p:nvSpPr>
          <p:cNvPr id="586" name="large"/>
          <p:cNvSpPr/>
          <p:nvPr/>
        </p:nvSpPr>
        <p:spPr>
          <a:xfrm>
            <a:off x="5645059" y="11955302"/>
            <a:ext cx="1633070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large</a:t>
            </a:r>
          </a:p>
        </p:txBody>
      </p:sp>
      <p:sp>
        <p:nvSpPr>
          <p:cNvPr id="587" name="a mirror"/>
          <p:cNvSpPr/>
          <p:nvPr/>
        </p:nvSpPr>
        <p:spPr>
          <a:xfrm>
            <a:off x="8486333" y="11939816"/>
            <a:ext cx="1633069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mirror</a:t>
            </a:r>
          </a:p>
        </p:txBody>
      </p:sp>
      <p:sp>
        <p:nvSpPr>
          <p:cNvPr id="588" name="a camera"/>
          <p:cNvSpPr/>
          <p:nvPr/>
        </p:nvSpPr>
        <p:spPr>
          <a:xfrm>
            <a:off x="16436548" y="11939815"/>
            <a:ext cx="1867477" cy="8931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41" y="0"/>
                  <a:pt x="761" y="0"/>
                </a:cubicBezTo>
                <a:lnTo>
                  <a:pt x="20839" y="0"/>
                </a:lnTo>
                <a:cubicBezTo>
                  <a:pt x="21259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59" y="21600"/>
                  <a:pt x="20839" y="21600"/>
                </a:cubicBezTo>
                <a:lnTo>
                  <a:pt x="761" y="21600"/>
                </a:lnTo>
                <a:cubicBezTo>
                  <a:pt x="341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camera </a:t>
            </a:r>
          </a:p>
        </p:txBody>
      </p:sp>
      <p:sp>
        <p:nvSpPr>
          <p:cNvPr id="589" name="a lighter"/>
          <p:cNvSpPr/>
          <p:nvPr/>
        </p:nvSpPr>
        <p:spPr>
          <a:xfrm>
            <a:off x="13834791" y="11939816"/>
            <a:ext cx="1633069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lighter </a:t>
            </a:r>
          </a:p>
        </p:txBody>
      </p:sp>
      <p:sp>
        <p:nvSpPr>
          <p:cNvPr id="590" name="a water bottle"/>
          <p:cNvSpPr/>
          <p:nvPr/>
        </p:nvSpPr>
        <p:spPr>
          <a:xfrm>
            <a:off x="10760796" y="11955302"/>
            <a:ext cx="2427565" cy="862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009"/>
                </a:moveTo>
                <a:lnTo>
                  <a:pt x="0" y="1591"/>
                </a:lnTo>
                <a:cubicBezTo>
                  <a:pt x="0" y="712"/>
                  <a:pt x="253" y="0"/>
                  <a:pt x="565" y="0"/>
                </a:cubicBezTo>
                <a:lnTo>
                  <a:pt x="21035" y="0"/>
                </a:lnTo>
                <a:cubicBezTo>
                  <a:pt x="21347" y="0"/>
                  <a:pt x="21600" y="712"/>
                  <a:pt x="21600" y="1591"/>
                </a:cubicBezTo>
                <a:lnTo>
                  <a:pt x="21600" y="20009"/>
                </a:lnTo>
                <a:cubicBezTo>
                  <a:pt x="21600" y="20888"/>
                  <a:pt x="21347" y="21600"/>
                  <a:pt x="21035" y="21600"/>
                </a:cubicBezTo>
                <a:lnTo>
                  <a:pt x="565" y="21600"/>
                </a:lnTo>
                <a:cubicBezTo>
                  <a:pt x="253" y="21600"/>
                  <a:pt x="0" y="20888"/>
                  <a:pt x="0" y="20009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water bottle</a:t>
            </a:r>
          </a:p>
        </p:txBody>
      </p:sp>
      <p:sp>
        <p:nvSpPr>
          <p:cNvPr id="591" name="Dragons."/>
          <p:cNvSpPr/>
          <p:nvPr/>
        </p:nvSpPr>
        <p:spPr>
          <a:xfrm>
            <a:off x="1359765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Dragons.</a:t>
            </a:r>
          </a:p>
        </p:txBody>
      </p:sp>
      <p:sp>
        <p:nvSpPr>
          <p:cNvPr id="592" name="Phoenixes."/>
          <p:cNvSpPr/>
          <p:nvPr/>
        </p:nvSpPr>
        <p:spPr>
          <a:xfrm>
            <a:off x="3497391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Phoenixes.</a:t>
            </a:r>
          </a:p>
        </p:txBody>
      </p:sp>
      <p:sp>
        <p:nvSpPr>
          <p:cNvPr id="593" name="Unicorns."/>
          <p:cNvSpPr/>
          <p:nvPr/>
        </p:nvSpPr>
        <p:spPr>
          <a:xfrm>
            <a:off x="5543328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Unicorns.</a:t>
            </a:r>
          </a:p>
        </p:txBody>
      </p:sp>
      <p:sp>
        <p:nvSpPr>
          <p:cNvPr id="594" name="beniimo"/>
          <p:cNvSpPr/>
          <p:nvPr/>
        </p:nvSpPr>
        <p:spPr>
          <a:xfrm>
            <a:off x="7672829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beniimo</a:t>
            </a:r>
          </a:p>
        </p:txBody>
      </p:sp>
      <p:sp>
        <p:nvSpPr>
          <p:cNvPr id="595" name="vanilla"/>
          <p:cNvSpPr/>
          <p:nvPr/>
        </p:nvSpPr>
        <p:spPr>
          <a:xfrm>
            <a:off x="9726890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vanilla</a:t>
            </a:r>
          </a:p>
        </p:txBody>
      </p:sp>
      <p:sp>
        <p:nvSpPr>
          <p:cNvPr id="596" name="cinnamon"/>
          <p:cNvSpPr/>
          <p:nvPr/>
        </p:nvSpPr>
        <p:spPr>
          <a:xfrm>
            <a:off x="11780952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 cinnamon </a:t>
            </a:r>
          </a:p>
        </p:txBody>
      </p:sp>
      <p:sp>
        <p:nvSpPr>
          <p:cNvPr id="597" name="brown sugar"/>
          <p:cNvSpPr/>
          <p:nvPr/>
        </p:nvSpPr>
        <p:spPr>
          <a:xfrm>
            <a:off x="13918578" y="16200059"/>
            <a:ext cx="1969045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brown sugar</a:t>
            </a:r>
          </a:p>
        </p:txBody>
      </p:sp>
      <p:sp>
        <p:nvSpPr>
          <p:cNvPr id="598" name="orange"/>
          <p:cNvSpPr/>
          <p:nvPr/>
        </p:nvSpPr>
        <p:spPr>
          <a:xfrm>
            <a:off x="16036414" y="16200059"/>
            <a:ext cx="1969046" cy="134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366"/>
                </a:moveTo>
                <a:lnTo>
                  <a:pt x="0" y="1234"/>
                </a:lnTo>
                <a:cubicBezTo>
                  <a:pt x="0" y="553"/>
                  <a:pt x="376" y="0"/>
                  <a:pt x="840" y="0"/>
                </a:cubicBezTo>
                <a:lnTo>
                  <a:pt x="20760" y="0"/>
                </a:lnTo>
                <a:cubicBezTo>
                  <a:pt x="21224" y="0"/>
                  <a:pt x="21600" y="553"/>
                  <a:pt x="21600" y="1234"/>
                </a:cubicBezTo>
                <a:lnTo>
                  <a:pt x="21600" y="20366"/>
                </a:lnTo>
                <a:cubicBezTo>
                  <a:pt x="21600" y="21047"/>
                  <a:pt x="21224" y="21600"/>
                  <a:pt x="20760" y="21600"/>
                </a:cubicBezTo>
                <a:lnTo>
                  <a:pt x="840" y="21600"/>
                </a:lnTo>
                <a:cubicBezTo>
                  <a:pt x="376" y="21600"/>
                  <a:pt x="0" y="21047"/>
                  <a:pt x="0" y="20366"/>
                </a:cubicBezTo>
                <a:close/>
              </a:path>
            </a:pathLst>
          </a:custGeom>
          <a:solidFill>
            <a:srgbClr val="000000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orange</a:t>
            </a:r>
          </a:p>
        </p:txBody>
      </p:sp>
      <p:sp>
        <p:nvSpPr>
          <p:cNvPr id="599" name="Medium Luck.…"/>
          <p:cNvSpPr/>
          <p:nvPr/>
        </p:nvSpPr>
        <p:spPr>
          <a:xfrm>
            <a:off x="1521226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/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Medium Luck.</a:t>
            </a:r>
          </a:p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try hard, you will succeed!</a:t>
            </a:r>
          </a:p>
        </p:txBody>
      </p:sp>
      <p:sp>
        <p:nvSpPr>
          <p:cNvPr id="600" name="Half-Curse. Be nice to your friends and watch out for stairs."/>
          <p:cNvSpPr/>
          <p:nvPr/>
        </p:nvSpPr>
        <p:spPr>
          <a:xfrm>
            <a:off x="354632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Half-Curse. Be nice to your friends and watch out for stairs.</a:t>
            </a:r>
          </a:p>
        </p:txBody>
      </p:sp>
      <p:sp>
        <p:nvSpPr>
          <p:cNvPr id="601" name="Super Luck! Whatever you try hard will go great. Try new things!"/>
          <p:cNvSpPr/>
          <p:nvPr/>
        </p:nvSpPr>
        <p:spPr>
          <a:xfrm>
            <a:off x="5654250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Super Luck! Whatever you try hard will go great. Try new things!</a:t>
            </a:r>
          </a:p>
        </p:txBody>
      </p:sp>
      <p:sp>
        <p:nvSpPr>
          <p:cNvPr id="602" name="A little lucky. You have to work hard this year, but if you ask for help you can do it."/>
          <p:cNvSpPr/>
          <p:nvPr/>
        </p:nvSpPr>
        <p:spPr>
          <a:xfrm>
            <a:off x="7767604" y="21049988"/>
            <a:ext cx="1779495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little lucky. You have to work hard this year, but if you ask for help you can do it.</a:t>
            </a:r>
          </a:p>
        </p:txBody>
      </p:sp>
      <p:sp>
        <p:nvSpPr>
          <p:cNvPr id="603" name="Small Curse. Safety comes first! Be careful visiting the ocean."/>
          <p:cNvSpPr/>
          <p:nvPr/>
        </p:nvSpPr>
        <p:spPr>
          <a:xfrm>
            <a:off x="9872937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 Curse. Safety comes first! Be careful visiting the ocean.</a:t>
            </a:r>
          </a:p>
        </p:txBody>
      </p:sp>
      <p:sp>
        <p:nvSpPr>
          <p:cNvPr id="604" name="Future luck. If you work hard to help you friends, they will help you later."/>
          <p:cNvSpPr/>
          <p:nvPr/>
        </p:nvSpPr>
        <p:spPr>
          <a:xfrm>
            <a:off x="119862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luck. If you work hard to help you friends, they will help you later.</a:t>
            </a:r>
          </a:p>
        </p:txBody>
      </p:sp>
      <p:sp>
        <p:nvSpPr>
          <p:cNvPr id="605" name="Future bit of luck. Work hard this year and later you will be happy!"/>
          <p:cNvSpPr/>
          <p:nvPr/>
        </p:nvSpPr>
        <p:spPr>
          <a:xfrm>
            <a:off x="14064471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bit of luck. Work hard this year and later you will be happy!</a:t>
            </a:r>
          </a:p>
        </p:txBody>
      </p:sp>
      <p:sp>
        <p:nvSpPr>
          <p:cNvPr id="606" name="Lucky. You can have a great year. Take time to love your life."/>
          <p:cNvSpPr/>
          <p:nvPr/>
        </p:nvSpPr>
        <p:spPr>
          <a:xfrm>
            <a:off x="161311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Lucky. You can have a great year. Take time to love your life.</a:t>
            </a:r>
          </a:p>
        </p:txBody>
      </p:sp>
      <p:sp>
        <p:nvSpPr>
          <p:cNvPr id="607" name="Line"/>
          <p:cNvSpPr/>
          <p:nvPr/>
        </p:nvSpPr>
        <p:spPr>
          <a:xfrm>
            <a:off x="19256596" y="1170552"/>
            <a:ext cx="5421877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608" name="Line"/>
          <p:cNvSpPr/>
          <p:nvPr/>
        </p:nvSpPr>
        <p:spPr>
          <a:xfrm>
            <a:off x="2562489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609" name="Line"/>
          <p:cNvSpPr/>
          <p:nvPr/>
        </p:nvSpPr>
        <p:spPr>
          <a:xfrm>
            <a:off x="3193584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610" name="Name:"/>
          <p:cNvSpPr txBox="1"/>
          <p:nvPr/>
        </p:nvSpPr>
        <p:spPr>
          <a:xfrm>
            <a:off x="19009265" y="-2991"/>
            <a:ext cx="1834173" cy="1072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8906" tIns="138906" rIns="138906" bIns="138906" anchor="ctr">
            <a:spAutoFit/>
          </a:bodyPr>
          <a:lstStyle/>
          <a:p>
            <a:r>
              <a:t>Name:</a:t>
            </a:r>
          </a:p>
        </p:txBody>
      </p:sp>
      <p:pic>
        <p:nvPicPr>
          <p:cNvPr id="611" name="Drawing" descr="Drawi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24082" y="5946262"/>
            <a:ext cx="1298275" cy="218890"/>
          </a:xfrm>
          <a:prstGeom prst="rect">
            <a:avLst/>
          </a:prstGeom>
        </p:spPr>
      </p:pic>
      <p:grpSp>
        <p:nvGrpSpPr>
          <p:cNvPr id="621" name="Drawing"/>
          <p:cNvGrpSpPr/>
          <p:nvPr/>
        </p:nvGrpSpPr>
        <p:grpSpPr>
          <a:xfrm>
            <a:off x="9083933" y="6043247"/>
            <a:ext cx="7372782" cy="310165"/>
            <a:chOff x="-57150" y="-57150"/>
            <a:chExt cx="7372781" cy="310164"/>
          </a:xfrm>
        </p:grpSpPr>
        <p:pic>
          <p:nvPicPr>
            <p:cNvPr id="613" name="Line Shape" descr="Line Shap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57150" y="55043"/>
              <a:ext cx="1285698" cy="197972"/>
            </a:xfrm>
            <a:prstGeom prst="rect">
              <a:avLst/>
            </a:prstGeom>
            <a:effectLst/>
          </p:spPr>
        </p:pic>
        <p:pic>
          <p:nvPicPr>
            <p:cNvPr id="615" name="Line Line" descr="Line 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75264" y="-57150"/>
              <a:ext cx="137380" cy="121904"/>
            </a:xfrm>
            <a:prstGeom prst="rect">
              <a:avLst/>
            </a:prstGeom>
            <a:effectLst/>
          </p:spPr>
        </p:pic>
        <p:pic>
          <p:nvPicPr>
            <p:cNvPr id="617" name="Line Shape" descr="Line Shap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32495" y="-49547"/>
              <a:ext cx="1683137" cy="218891"/>
            </a:xfrm>
            <a:prstGeom prst="rect">
              <a:avLst/>
            </a:prstGeom>
            <a:effectLst/>
          </p:spPr>
        </p:pic>
        <p:pic>
          <p:nvPicPr>
            <p:cNvPr id="619" name="Line Shape" descr="Line Shap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913179" y="-49547"/>
              <a:ext cx="1515794" cy="156137"/>
            </a:xfrm>
            <a:prstGeom prst="rect">
              <a:avLst/>
            </a:prstGeom>
            <a:effectLst/>
          </p:spPr>
        </p:pic>
      </p:grpSp>
      <p:grpSp>
        <p:nvGrpSpPr>
          <p:cNvPr id="626" name="Drawing"/>
          <p:cNvGrpSpPr/>
          <p:nvPr/>
        </p:nvGrpSpPr>
        <p:grpSpPr>
          <a:xfrm>
            <a:off x="1846371" y="11928756"/>
            <a:ext cx="4109603" cy="344397"/>
            <a:chOff x="-57150" y="-57150"/>
            <a:chExt cx="4109602" cy="344396"/>
          </a:xfrm>
        </p:grpSpPr>
        <p:pic>
          <p:nvPicPr>
            <p:cNvPr id="622" name="Line Shape" descr="Line Shap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-57150" y="-57150"/>
              <a:ext cx="1473958" cy="239808"/>
            </a:xfrm>
            <a:prstGeom prst="rect">
              <a:avLst/>
            </a:prstGeom>
            <a:effectLst/>
          </p:spPr>
        </p:pic>
        <p:pic>
          <p:nvPicPr>
            <p:cNvPr id="624" name="Line Shape" descr="Line Shap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641247" y="68357"/>
              <a:ext cx="1411206" cy="218890"/>
            </a:xfrm>
            <a:prstGeom prst="rect">
              <a:avLst/>
            </a:prstGeom>
            <a:effectLst/>
          </p:spPr>
        </p:pic>
      </p:grpSp>
      <p:grpSp>
        <p:nvGrpSpPr>
          <p:cNvPr id="633" name="Drawing"/>
          <p:cNvGrpSpPr/>
          <p:nvPr/>
        </p:nvGrpSpPr>
        <p:grpSpPr>
          <a:xfrm>
            <a:off x="9774222" y="12033345"/>
            <a:ext cx="6954426" cy="239808"/>
            <a:chOff x="-57150" y="-57150"/>
            <a:chExt cx="6954424" cy="239806"/>
          </a:xfrm>
        </p:grpSpPr>
        <p:pic>
          <p:nvPicPr>
            <p:cNvPr id="627" name="Line Shape" descr="Line Shap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57150" y="-54827"/>
              <a:ext cx="1285698" cy="237484"/>
            </a:xfrm>
            <a:prstGeom prst="rect">
              <a:avLst/>
            </a:prstGeom>
            <a:effectLst/>
          </p:spPr>
        </p:pic>
        <p:pic>
          <p:nvPicPr>
            <p:cNvPr id="629" name="Line Shape" descr="Line Shap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017768" y="-57150"/>
              <a:ext cx="1327535" cy="177053"/>
            </a:xfrm>
            <a:prstGeom prst="rect">
              <a:avLst/>
            </a:prstGeom>
            <a:effectLst/>
          </p:spPr>
        </p:pic>
        <p:pic>
          <p:nvPicPr>
            <p:cNvPr id="631" name="Line Shape" descr="Line Shap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486069" y="-15315"/>
              <a:ext cx="1411206" cy="156136"/>
            </a:xfrm>
            <a:prstGeom prst="rect">
              <a:avLst/>
            </a:prstGeom>
            <a:effectLst/>
          </p:spPr>
        </p:pic>
      </p:grpSp>
      <p:pic>
        <p:nvPicPr>
          <p:cNvPr id="634" name="Drawing" descr="Drawing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8686495" y="15884125"/>
            <a:ext cx="8586015" cy="468001"/>
          </a:xfrm>
          <a:prstGeom prst="rect">
            <a:avLst/>
          </a:prstGeom>
        </p:spPr>
      </p:pic>
      <p:pic>
        <p:nvPicPr>
          <p:cNvPr id="636" name="Drawing" descr="Drawing"/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2139220" y="15821700"/>
            <a:ext cx="4611630" cy="635015"/>
          </a:xfrm>
          <a:prstGeom prst="rect">
            <a:avLst/>
          </a:prstGeom>
        </p:spPr>
      </p:pic>
      <p:pic>
        <p:nvPicPr>
          <p:cNvPr id="638" name="Drawing" descr="Drawing"/>
          <p:cNvPicPr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1093329" y="756634"/>
            <a:ext cx="1285699" cy="2156448"/>
          </a:xfrm>
          <a:prstGeom prst="rect">
            <a:avLst/>
          </a:prstGeom>
        </p:spPr>
      </p:pic>
      <p:pic>
        <p:nvPicPr>
          <p:cNvPr id="640" name="Rounded Rectangle Rounded rectangle" descr="Rounded Rectangle Rounded rectangle"/>
          <p:cNvPicPr>
            <a:picLocks/>
          </p:cNvPicPr>
          <p:nvPr/>
        </p:nvPicPr>
        <p:blipFill>
          <a:blip r:embed="rId15"/>
          <a:stretch>
            <a:fillRect/>
          </a:stretch>
        </p:blipFill>
        <p:spPr>
          <a:xfrm>
            <a:off x="23482839" y="2080088"/>
            <a:ext cx="8812768" cy="3112972"/>
          </a:xfrm>
          <a:prstGeom prst="rect">
            <a:avLst/>
          </a:prstGeom>
        </p:spPr>
      </p:pic>
      <p:pic>
        <p:nvPicPr>
          <p:cNvPr id="642" name="Rounded Rectangle Rounded rectangle" descr="Rounded Rectangle Rounded rectangle"/>
          <p:cNvPicPr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19245634" y="6112667"/>
            <a:ext cx="5485211" cy="5539311"/>
          </a:xfrm>
          <a:prstGeom prst="rect">
            <a:avLst/>
          </a:prstGeom>
        </p:spPr>
      </p:pic>
      <p:pic>
        <p:nvPicPr>
          <p:cNvPr id="644" name="Rounded Rectangle Rounded rectangle" descr="Rounded Rectangle Rounded rectangle"/>
          <p:cNvPicPr>
            <a:picLocks/>
          </p:cNvPicPr>
          <p:nvPr/>
        </p:nvPicPr>
        <p:blipFill>
          <a:blip r:embed="rId17"/>
          <a:stretch>
            <a:fillRect/>
          </a:stretch>
        </p:blipFill>
        <p:spPr>
          <a:xfrm>
            <a:off x="20628621" y="12947965"/>
            <a:ext cx="7434674" cy="4388818"/>
          </a:xfrm>
          <a:prstGeom prst="rect">
            <a:avLst/>
          </a:prstGeom>
        </p:spPr>
      </p:pic>
      <p:pic>
        <p:nvPicPr>
          <p:cNvPr id="646" name="Rounded Rectangle Rounded rectangle" descr="Rounded Rectangle Rounded rectangle"/>
          <p:cNvPicPr>
            <a:picLocks/>
          </p:cNvPicPr>
          <p:nvPr/>
        </p:nvPicPr>
        <p:blipFill>
          <a:blip r:embed="rId18"/>
          <a:stretch>
            <a:fillRect/>
          </a:stretch>
        </p:blipFill>
        <p:spPr>
          <a:xfrm>
            <a:off x="19003709" y="18580030"/>
            <a:ext cx="3571158" cy="6823621"/>
          </a:xfrm>
          <a:prstGeom prst="rect">
            <a:avLst/>
          </a:prstGeom>
        </p:spPr>
      </p:pic>
      <p:pic>
        <p:nvPicPr>
          <p:cNvPr id="648" name="Rounded Rectangle Rounded rectangle" descr="Rounded Rectangle Rounded rectangle"/>
          <p:cNvPicPr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22723760" y="18584743"/>
            <a:ext cx="3571158" cy="6688730"/>
          </a:xfrm>
          <a:prstGeom prst="rect">
            <a:avLst/>
          </a:prstGeom>
        </p:spPr>
      </p:pic>
      <p:pic>
        <p:nvPicPr>
          <p:cNvPr id="650" name="Rounded Rectangle Rounded rectangle" descr="Rounded Rectangle Rounded rectangle"/>
          <p:cNvPicPr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26450711" y="18584743"/>
            <a:ext cx="3571157" cy="6688730"/>
          </a:xfrm>
          <a:prstGeom prst="rect">
            <a:avLst/>
          </a:prstGeom>
        </p:spPr>
      </p:pic>
      <p:pic>
        <p:nvPicPr>
          <p:cNvPr id="652" name="Rounded Rectangle Rounded rectangle" descr="Rounded Rectangle Rounded rectangle"/>
          <p:cNvPicPr>
            <a:picLocks/>
          </p:cNvPicPr>
          <p:nvPr/>
        </p:nvPicPr>
        <p:blipFill>
          <a:blip r:embed="rId20"/>
          <a:stretch>
            <a:fillRect/>
          </a:stretch>
        </p:blipFill>
        <p:spPr>
          <a:xfrm>
            <a:off x="30177664" y="18580030"/>
            <a:ext cx="3571158" cy="6698155"/>
          </a:xfrm>
          <a:prstGeom prst="rect">
            <a:avLst/>
          </a:prstGeom>
        </p:spPr>
      </p:pic>
      <p:pic>
        <p:nvPicPr>
          <p:cNvPr id="654" name="Rounded Rectangle Rounded rectangle" descr="Rounded Rectangle Rounded rectangle"/>
          <p:cNvPicPr>
            <a:picLocks/>
          </p:cNvPicPr>
          <p:nvPr/>
        </p:nvPicPr>
        <p:blipFill>
          <a:blip r:embed="rId21"/>
          <a:stretch>
            <a:fillRect/>
          </a:stretch>
        </p:blipFill>
        <p:spPr>
          <a:xfrm>
            <a:off x="33893590" y="18584743"/>
            <a:ext cx="3571157" cy="6814195"/>
          </a:xfrm>
          <a:prstGeom prst="rect">
            <a:avLst/>
          </a:prstGeom>
        </p:spPr>
      </p:pic>
      <p:pic>
        <p:nvPicPr>
          <p:cNvPr id="656" name="Rounded Rectangle Rounded rectangle" descr="Rounded Rectangle Rounded rectangle"/>
          <p:cNvPicPr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25569598" y="6154489"/>
            <a:ext cx="5485211" cy="5539311"/>
          </a:xfrm>
          <a:prstGeom prst="rect">
            <a:avLst/>
          </a:prstGeom>
        </p:spPr>
      </p:pic>
      <p:pic>
        <p:nvPicPr>
          <p:cNvPr id="658" name="Rounded Rectangle Rounded rectangle" descr="Rounded Rectangle Rounded rectangle"/>
          <p:cNvPicPr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31798121" y="6250402"/>
            <a:ext cx="5485210" cy="5539310"/>
          </a:xfrm>
          <a:prstGeom prst="rect">
            <a:avLst/>
          </a:prstGeom>
        </p:spPr>
      </p:pic>
      <p:pic>
        <p:nvPicPr>
          <p:cNvPr id="660" name="Rounded Rectangle Rounded rectangle" descr="Rounded Rectangle Rounded rectangle"/>
          <p:cNvPicPr>
            <a:picLocks/>
          </p:cNvPicPr>
          <p:nvPr/>
        </p:nvPicPr>
        <p:blipFill>
          <a:blip r:embed="rId17"/>
          <a:stretch>
            <a:fillRect/>
          </a:stretch>
        </p:blipFill>
        <p:spPr>
          <a:xfrm>
            <a:off x="28523762" y="12990462"/>
            <a:ext cx="7434674" cy="438881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Which season is most convenient for outdoor fun?"/>
          <p:cNvSpPr/>
          <p:nvPr/>
        </p:nvSpPr>
        <p:spPr>
          <a:xfrm>
            <a:off x="6572721" y="946839"/>
            <a:ext cx="5123168" cy="1704887"/>
          </a:xfrm>
          <a:prstGeom prst="roundRect">
            <a:avLst>
              <a:gd name="adj" fmla="val 18834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season is most convenient for outdoor fun?</a:t>
            </a:r>
          </a:p>
        </p:txBody>
      </p:sp>
      <p:sp>
        <p:nvSpPr>
          <p:cNvPr id="664" name="Line"/>
          <p:cNvSpPr/>
          <p:nvPr/>
        </p:nvSpPr>
        <p:spPr>
          <a:xfrm flipV="1">
            <a:off x="18828863" y="-848"/>
            <a:ext cx="1" cy="26671695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665" name="How important is being kind to strangers?"/>
          <p:cNvSpPr/>
          <p:nvPr/>
        </p:nvSpPr>
        <p:spPr>
          <a:xfrm>
            <a:off x="890226" y="7215853"/>
            <a:ext cx="2571194" cy="3608408"/>
          </a:xfrm>
          <a:prstGeom prst="roundRect">
            <a:avLst>
              <a:gd name="adj" fmla="val 9071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How important is being kind to strangers?</a:t>
            </a:r>
          </a:p>
        </p:txBody>
      </p:sp>
      <p:sp>
        <p:nvSpPr>
          <p:cNvPr id="666" name="How good are you at trying new things?"/>
          <p:cNvSpPr/>
          <p:nvPr/>
        </p:nvSpPr>
        <p:spPr>
          <a:xfrm>
            <a:off x="3793226" y="7205394"/>
            <a:ext cx="2654866" cy="3629325"/>
          </a:xfrm>
          <a:prstGeom prst="roundRect">
            <a:avLst>
              <a:gd name="adj" fmla="val 12095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How good are you at trying new things?</a:t>
            </a:r>
          </a:p>
        </p:txBody>
      </p:sp>
      <p:sp>
        <p:nvSpPr>
          <p:cNvPr id="667" name="Which would you rather travel to?"/>
          <p:cNvSpPr/>
          <p:nvPr/>
        </p:nvSpPr>
        <p:spPr>
          <a:xfrm>
            <a:off x="9850241" y="7205394"/>
            <a:ext cx="2571195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would you rather travel to?</a:t>
            </a:r>
          </a:p>
        </p:txBody>
      </p:sp>
      <p:sp>
        <p:nvSpPr>
          <p:cNvPr id="668" name="Which has the best food?"/>
          <p:cNvSpPr/>
          <p:nvPr/>
        </p:nvSpPr>
        <p:spPr>
          <a:xfrm>
            <a:off x="12836913" y="7257688"/>
            <a:ext cx="2571194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has the best food?</a:t>
            </a:r>
          </a:p>
        </p:txBody>
      </p:sp>
      <p:sp>
        <p:nvSpPr>
          <p:cNvPr id="669" name="How much do you want to travel abroad?"/>
          <p:cNvSpPr/>
          <p:nvPr/>
        </p:nvSpPr>
        <p:spPr>
          <a:xfrm>
            <a:off x="6779898" y="7246658"/>
            <a:ext cx="2571195" cy="3546798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How much do you want to travel abroad?</a:t>
            </a:r>
          </a:p>
        </p:txBody>
      </p:sp>
      <p:sp>
        <p:nvSpPr>
          <p:cNvPr id="670" name="Which has the best scenery?"/>
          <p:cNvSpPr/>
          <p:nvPr/>
        </p:nvSpPr>
        <p:spPr>
          <a:xfrm>
            <a:off x="15823584" y="7257688"/>
            <a:ext cx="2571195" cy="3629326"/>
          </a:xfrm>
          <a:prstGeom prst="roundRect">
            <a:avLst>
              <a:gd name="adj" fmla="val 12488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Which has the best scenery?</a:t>
            </a:r>
          </a:p>
        </p:txBody>
      </p:sp>
      <p:sp>
        <p:nvSpPr>
          <p:cNvPr id="671" name="小凶"/>
          <p:cNvSpPr/>
          <p:nvPr/>
        </p:nvSpPr>
        <p:spPr>
          <a:xfrm>
            <a:off x="9822231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小凶</a:t>
            </a:r>
          </a:p>
        </p:txBody>
      </p:sp>
      <p:sp>
        <p:nvSpPr>
          <p:cNvPr id="672" name="末吉"/>
          <p:cNvSpPr/>
          <p:nvPr/>
        </p:nvSpPr>
        <p:spPr>
          <a:xfrm>
            <a:off x="11862741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末吉</a:t>
            </a:r>
          </a:p>
        </p:txBody>
      </p:sp>
      <p:sp>
        <p:nvSpPr>
          <p:cNvPr id="673" name="末小吉"/>
          <p:cNvSpPr/>
          <p:nvPr/>
        </p:nvSpPr>
        <p:spPr>
          <a:xfrm>
            <a:off x="14013766" y="1752947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末小吉</a:t>
            </a:r>
          </a:p>
        </p:txBody>
      </p:sp>
      <p:sp>
        <p:nvSpPr>
          <p:cNvPr id="674" name="吉"/>
          <p:cNvSpPr/>
          <p:nvPr/>
        </p:nvSpPr>
        <p:spPr>
          <a:xfrm>
            <a:off x="16080485" y="17529475"/>
            <a:ext cx="1880906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吉</a:t>
            </a:r>
          </a:p>
        </p:txBody>
      </p:sp>
      <p:pic>
        <p:nvPicPr>
          <p:cNvPr id="675" name="Rounded Rectangle Rounded rectangle" descr="Rounded Rectangle Rounded rectangle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482839" y="2080088"/>
            <a:ext cx="8812768" cy="3112972"/>
          </a:xfrm>
          <a:prstGeom prst="rect">
            <a:avLst/>
          </a:prstGeom>
        </p:spPr>
      </p:pic>
      <p:pic>
        <p:nvPicPr>
          <p:cNvPr id="677" name="Rounded Rectangle Rounded rectangle" descr="Rounded Rectangle Rounded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9245634" y="6112667"/>
            <a:ext cx="5485211" cy="5539311"/>
          </a:xfrm>
          <a:prstGeom prst="rect">
            <a:avLst/>
          </a:prstGeom>
        </p:spPr>
      </p:pic>
      <p:pic>
        <p:nvPicPr>
          <p:cNvPr id="679" name="Rounded Rectangle Rounded rectangle" descr="Rounded Rectangle Rounded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0628621" y="12947965"/>
            <a:ext cx="7434674" cy="4388818"/>
          </a:xfrm>
          <a:prstGeom prst="rect">
            <a:avLst/>
          </a:prstGeom>
        </p:spPr>
      </p:pic>
      <p:pic>
        <p:nvPicPr>
          <p:cNvPr id="681" name="Rounded Rectangle Rounded rectangle" descr="Rounded Rectangle Rounded rectangle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9003709" y="18580030"/>
            <a:ext cx="3571158" cy="6823621"/>
          </a:xfrm>
          <a:prstGeom prst="rect">
            <a:avLst/>
          </a:prstGeom>
        </p:spPr>
      </p:pic>
      <p:pic>
        <p:nvPicPr>
          <p:cNvPr id="683" name="Rounded Rectangle Rounded rectangle" descr="Rounded Rectangle Rounded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2723760" y="18584743"/>
            <a:ext cx="3571158" cy="6688730"/>
          </a:xfrm>
          <a:prstGeom prst="rect">
            <a:avLst/>
          </a:prstGeom>
        </p:spPr>
      </p:pic>
      <p:pic>
        <p:nvPicPr>
          <p:cNvPr id="685" name="Rounded Rectangle Rounded rectangle" descr="Rounded Rectangle Rounded rectangle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6450711" y="18584743"/>
            <a:ext cx="3571157" cy="6688730"/>
          </a:xfrm>
          <a:prstGeom prst="rect">
            <a:avLst/>
          </a:prstGeom>
        </p:spPr>
      </p:pic>
      <p:pic>
        <p:nvPicPr>
          <p:cNvPr id="687" name="Rounded Rectangle Rounded rectangle" descr="Rounded Rectangle Rounded rectangle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30177664" y="18580030"/>
            <a:ext cx="3571158" cy="6698155"/>
          </a:xfrm>
          <a:prstGeom prst="rect">
            <a:avLst/>
          </a:prstGeom>
        </p:spPr>
      </p:pic>
      <p:pic>
        <p:nvPicPr>
          <p:cNvPr id="689" name="Rounded Rectangle Rounded rectangle" descr="Rounded Rectangle Rounded rectangle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33893590" y="18584743"/>
            <a:ext cx="3571157" cy="6814195"/>
          </a:xfrm>
          <a:prstGeom prst="rect">
            <a:avLst/>
          </a:prstGeom>
        </p:spPr>
      </p:pic>
      <p:sp>
        <p:nvSpPr>
          <p:cNvPr id="691" name="Small Curse. Safety comes first! Be nice to your 後輩 and you can be happy."/>
          <p:cNvSpPr/>
          <p:nvPr/>
        </p:nvSpPr>
        <p:spPr>
          <a:xfrm>
            <a:off x="9908113" y="20991805"/>
            <a:ext cx="1709143" cy="516818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Small Curse. Safety comes first! Be nice to your 後輩 and you can be happy.</a:t>
            </a:r>
          </a:p>
        </p:txBody>
      </p:sp>
      <p:sp>
        <p:nvSpPr>
          <p:cNvPr id="692" name="Future luck. Try de-cluttering (不用品を捨てる) this year for good luck later."/>
          <p:cNvSpPr/>
          <p:nvPr/>
        </p:nvSpPr>
        <p:spPr>
          <a:xfrm>
            <a:off x="119862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luck. Try de-cluttering (不用品を捨てる) this year for good luck later.</a:t>
            </a:r>
          </a:p>
        </p:txBody>
      </p:sp>
      <p:sp>
        <p:nvSpPr>
          <p:cNvPr id="693" name="Future bit of luck. Stretch every day and drink a lot of water for future health."/>
          <p:cNvSpPr/>
          <p:nvPr/>
        </p:nvSpPr>
        <p:spPr>
          <a:xfrm>
            <a:off x="14064471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Future bit of luck. Stretch every day and drink a lot of water for future health.</a:t>
            </a:r>
          </a:p>
        </p:txBody>
      </p:sp>
      <p:sp>
        <p:nvSpPr>
          <p:cNvPr id="694" name="Lucky. Always check your bag before you leave and you will have a lucky year."/>
          <p:cNvSpPr/>
          <p:nvPr/>
        </p:nvSpPr>
        <p:spPr>
          <a:xfrm>
            <a:off x="16131192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Lucky. Always check your bag before you leave and you will have a lucky year.</a:t>
            </a:r>
          </a:p>
        </p:txBody>
      </p:sp>
      <p:sp>
        <p:nvSpPr>
          <p:cNvPr id="695" name="Line"/>
          <p:cNvSpPr/>
          <p:nvPr/>
        </p:nvSpPr>
        <p:spPr>
          <a:xfrm>
            <a:off x="19256596" y="1170552"/>
            <a:ext cx="5421877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696" name="Line"/>
          <p:cNvSpPr/>
          <p:nvPr/>
        </p:nvSpPr>
        <p:spPr>
          <a:xfrm>
            <a:off x="2562489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697" name="Line"/>
          <p:cNvSpPr/>
          <p:nvPr/>
        </p:nvSpPr>
        <p:spPr>
          <a:xfrm>
            <a:off x="31935849" y="1170552"/>
            <a:ext cx="5421876" cy="1"/>
          </a:xfrm>
          <a:prstGeom prst="line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138906" tIns="138906" rIns="138906" bIns="138906" anchor="ctr"/>
          <a:lstStyle/>
          <a:p>
            <a:endParaRPr/>
          </a:p>
        </p:txBody>
      </p:sp>
      <p:sp>
        <p:nvSpPr>
          <p:cNvPr id="698" name="Name:"/>
          <p:cNvSpPr txBox="1"/>
          <p:nvPr/>
        </p:nvSpPr>
        <p:spPr>
          <a:xfrm>
            <a:off x="19009265" y="-2991"/>
            <a:ext cx="1834173" cy="107257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38906" tIns="138906" rIns="138906" bIns="138906" anchor="ctr">
            <a:spAutoFit/>
          </a:bodyPr>
          <a:lstStyle/>
          <a:p>
            <a:r>
              <a:t>Name:</a:t>
            </a:r>
          </a:p>
        </p:txBody>
      </p:sp>
      <p:sp>
        <p:nvSpPr>
          <p:cNvPr id="699" name="Which of these are you best at?"/>
          <p:cNvSpPr/>
          <p:nvPr/>
        </p:nvSpPr>
        <p:spPr>
          <a:xfrm>
            <a:off x="549884" y="3598511"/>
            <a:ext cx="4119754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Which of these are you best at?</a:t>
            </a:r>
          </a:p>
        </p:txBody>
      </p:sp>
      <p:sp>
        <p:nvSpPr>
          <p:cNvPr id="700" name="Which of these are you worst at?"/>
          <p:cNvSpPr/>
          <p:nvPr/>
        </p:nvSpPr>
        <p:spPr>
          <a:xfrm>
            <a:off x="5007861" y="3598511"/>
            <a:ext cx="4119754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Which of these are you worst at?</a:t>
            </a:r>
          </a:p>
        </p:txBody>
      </p:sp>
      <p:sp>
        <p:nvSpPr>
          <p:cNvPr id="701" name="Do you think Koza should offer more languages than just English?"/>
          <p:cNvSpPr/>
          <p:nvPr/>
        </p:nvSpPr>
        <p:spPr>
          <a:xfrm>
            <a:off x="9465838" y="3598511"/>
            <a:ext cx="4119753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Do you think Koza should offer more languages than just English?</a:t>
            </a:r>
          </a:p>
        </p:txBody>
      </p:sp>
      <p:sp>
        <p:nvSpPr>
          <p:cNvPr id="702" name="Do you feel confident about speaking English?"/>
          <p:cNvSpPr/>
          <p:nvPr/>
        </p:nvSpPr>
        <p:spPr>
          <a:xfrm>
            <a:off x="14009149" y="3598511"/>
            <a:ext cx="4119753" cy="2259613"/>
          </a:xfrm>
          <a:prstGeom prst="roundRect">
            <a:avLst>
              <a:gd name="adj" fmla="val 10833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Do you feel confident about speaking English?</a:t>
            </a:r>
          </a:p>
        </p:txBody>
      </p:sp>
      <p:sp>
        <p:nvSpPr>
          <p:cNvPr id="703" name="Spring"/>
          <p:cNvSpPr/>
          <p:nvPr/>
        </p:nvSpPr>
        <p:spPr>
          <a:xfrm>
            <a:off x="834308" y="308407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Spring</a:t>
            </a:r>
          </a:p>
        </p:txBody>
      </p:sp>
      <p:sp>
        <p:nvSpPr>
          <p:cNvPr id="704" name="Autumn"/>
          <p:cNvSpPr/>
          <p:nvPr/>
        </p:nvSpPr>
        <p:spPr>
          <a:xfrm>
            <a:off x="5292285" y="308407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Autumn</a:t>
            </a:r>
          </a:p>
        </p:txBody>
      </p:sp>
      <p:sp>
        <p:nvSpPr>
          <p:cNvPr id="705" name="Summer"/>
          <p:cNvSpPr/>
          <p:nvPr/>
        </p:nvSpPr>
        <p:spPr>
          <a:xfrm>
            <a:off x="9750261" y="308407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Summer</a:t>
            </a:r>
          </a:p>
        </p:txBody>
      </p:sp>
      <p:sp>
        <p:nvSpPr>
          <p:cNvPr id="706" name="Winter"/>
          <p:cNvSpPr/>
          <p:nvPr/>
        </p:nvSpPr>
        <p:spPr>
          <a:xfrm>
            <a:off x="14284729" y="3084074"/>
            <a:ext cx="3683015" cy="1131042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Winter</a:t>
            </a:r>
          </a:p>
        </p:txBody>
      </p:sp>
      <p:sp>
        <p:nvSpPr>
          <p:cNvPr id="707" name="Planning"/>
          <p:cNvSpPr/>
          <p:nvPr/>
        </p:nvSpPr>
        <p:spPr>
          <a:xfrm>
            <a:off x="1139651" y="6924549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Planning</a:t>
            </a:r>
          </a:p>
        </p:txBody>
      </p:sp>
      <p:sp>
        <p:nvSpPr>
          <p:cNvPr id="708" name="Making friends"/>
          <p:cNvSpPr/>
          <p:nvPr/>
        </p:nvSpPr>
        <p:spPr>
          <a:xfrm>
            <a:off x="4084488" y="6699056"/>
            <a:ext cx="2072343" cy="1314699"/>
          </a:xfrm>
          <a:prstGeom prst="roundRect">
            <a:avLst>
              <a:gd name="adj" fmla="val 13954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Making friends</a:t>
            </a:r>
          </a:p>
        </p:txBody>
      </p:sp>
      <p:sp>
        <p:nvSpPr>
          <p:cNvPr id="709" name="Challenging yourself"/>
          <p:cNvSpPr/>
          <p:nvPr/>
        </p:nvSpPr>
        <p:spPr>
          <a:xfrm>
            <a:off x="6779898" y="6699056"/>
            <a:ext cx="2571194" cy="1314699"/>
          </a:xfrm>
          <a:prstGeom prst="roundRect">
            <a:avLst>
              <a:gd name="adj" fmla="val 13954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Challenging yourself</a:t>
            </a:r>
          </a:p>
        </p:txBody>
      </p:sp>
      <p:sp>
        <p:nvSpPr>
          <p:cNvPr id="710" name="Yes"/>
          <p:cNvSpPr/>
          <p:nvPr/>
        </p:nvSpPr>
        <p:spPr>
          <a:xfrm>
            <a:off x="10099667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Yes</a:t>
            </a:r>
          </a:p>
        </p:txBody>
      </p:sp>
      <p:sp>
        <p:nvSpPr>
          <p:cNvPr id="711" name="No"/>
          <p:cNvSpPr/>
          <p:nvPr/>
        </p:nvSpPr>
        <p:spPr>
          <a:xfrm>
            <a:off x="13086339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No</a:t>
            </a:r>
          </a:p>
        </p:txBody>
      </p:sp>
      <p:sp>
        <p:nvSpPr>
          <p:cNvPr id="712" name="Maybe"/>
          <p:cNvSpPr/>
          <p:nvPr/>
        </p:nvSpPr>
        <p:spPr>
          <a:xfrm>
            <a:off x="16073009" y="6924549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Maybe</a:t>
            </a:r>
          </a:p>
        </p:txBody>
      </p:sp>
      <p:grpSp>
        <p:nvGrpSpPr>
          <p:cNvPr id="727" name="Group"/>
          <p:cNvGrpSpPr/>
          <p:nvPr/>
        </p:nvGrpSpPr>
        <p:grpSpPr>
          <a:xfrm>
            <a:off x="444652" y="12044932"/>
            <a:ext cx="18203811" cy="3849632"/>
            <a:chOff x="0" y="0"/>
            <a:chExt cx="18203809" cy="3849631"/>
          </a:xfrm>
        </p:grpSpPr>
        <p:sp>
          <p:nvSpPr>
            <p:cNvPr id="713" name="Which one is most important to you?"/>
            <p:cNvSpPr/>
            <p:nvPr/>
          </p:nvSpPr>
          <p:spPr>
            <a:xfrm>
              <a:off x="7580888" y="847840"/>
              <a:ext cx="2529359" cy="3001792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Which one is most important to you?</a:t>
              </a:r>
            </a:p>
          </p:txBody>
        </p:sp>
        <p:sp>
          <p:nvSpPr>
            <p:cNvPr id="714" name="Which one describes you best?"/>
            <p:cNvSpPr/>
            <p:nvPr/>
          </p:nvSpPr>
          <p:spPr>
            <a:xfrm>
              <a:off x="10278743" y="847840"/>
              <a:ext cx="2529359" cy="3001792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Which one describes you best?</a:t>
              </a:r>
            </a:p>
          </p:txBody>
        </p:sp>
        <p:sp>
          <p:nvSpPr>
            <p:cNvPr id="715" name="Which one is most difficult to have?"/>
            <p:cNvSpPr/>
            <p:nvPr/>
          </p:nvSpPr>
          <p:spPr>
            <a:xfrm>
              <a:off x="12976597" y="847840"/>
              <a:ext cx="2529359" cy="3001792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Which one is most difficult to have?</a:t>
              </a:r>
            </a:p>
          </p:txBody>
        </p:sp>
        <p:sp>
          <p:nvSpPr>
            <p:cNvPr id="716" name="Which one are you weakest in?"/>
            <p:cNvSpPr/>
            <p:nvPr/>
          </p:nvSpPr>
          <p:spPr>
            <a:xfrm>
              <a:off x="15674451" y="847840"/>
              <a:ext cx="2529359" cy="3001792"/>
            </a:xfrm>
            <a:prstGeom prst="roundRect">
              <a:avLst>
                <a:gd name="adj" fmla="val 7869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Which one are you weakest in?</a:t>
              </a:r>
            </a:p>
          </p:txBody>
        </p:sp>
        <p:sp>
          <p:nvSpPr>
            <p:cNvPr id="717" name="How often do you go to Rycom?"/>
            <p:cNvSpPr/>
            <p:nvPr/>
          </p:nvSpPr>
          <p:spPr>
            <a:xfrm>
              <a:off x="4904589" y="764169"/>
              <a:ext cx="2321999" cy="3001792"/>
            </a:xfrm>
            <a:prstGeom prst="roundRect">
              <a:avLst>
                <a:gd name="adj" fmla="val 8572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How often do you go to Rycom?</a:t>
              </a:r>
            </a:p>
          </p:txBody>
        </p:sp>
        <p:sp>
          <p:nvSpPr>
            <p:cNvPr id="718" name="How frequently do you workout?"/>
            <p:cNvSpPr/>
            <p:nvPr/>
          </p:nvSpPr>
          <p:spPr>
            <a:xfrm>
              <a:off x="2415275" y="764169"/>
              <a:ext cx="2299263" cy="3001792"/>
            </a:xfrm>
            <a:prstGeom prst="roundRect">
              <a:avLst>
                <a:gd name="adj" fmla="val 8657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How frequently do you workout?</a:t>
              </a:r>
            </a:p>
          </p:txBody>
        </p:sp>
        <p:sp>
          <p:nvSpPr>
            <p:cNvPr id="719" name="How often do you read Japanese books?"/>
            <p:cNvSpPr/>
            <p:nvPr/>
          </p:nvSpPr>
          <p:spPr>
            <a:xfrm>
              <a:off x="0" y="764169"/>
              <a:ext cx="2215591" cy="3001792"/>
            </a:xfrm>
            <a:prstGeom prst="roundRect">
              <a:avLst>
                <a:gd name="adj" fmla="val 8984"/>
              </a:avLst>
            </a:prstGeom>
            <a:solidFill>
              <a:srgbClr val="FFFFFF"/>
            </a:solidFill>
            <a:ln w="12700" cap="flat">
              <a:solidFill>
                <a:srgbClr val="0061FE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25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How often do you read Japanese books?</a:t>
              </a:r>
            </a:p>
          </p:txBody>
        </p:sp>
        <p:sp>
          <p:nvSpPr>
            <p:cNvPr id="720" name="Very much."/>
            <p:cNvSpPr/>
            <p:nvPr/>
          </p:nvSpPr>
          <p:spPr>
            <a:xfrm>
              <a:off x="71624" y="0"/>
              <a:ext cx="2072343" cy="1324503"/>
            </a:xfrm>
            <a:prstGeom prst="roundRect">
              <a:avLst>
                <a:gd name="adj" fmla="val 13851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Very much.</a:t>
              </a:r>
            </a:p>
          </p:txBody>
        </p:sp>
        <p:sp>
          <p:nvSpPr>
            <p:cNvPr id="721" name="A little."/>
            <p:cNvSpPr/>
            <p:nvPr/>
          </p:nvSpPr>
          <p:spPr>
            <a:xfrm>
              <a:off x="2528734" y="39216"/>
              <a:ext cx="2072344" cy="1285287"/>
            </a:xfrm>
            <a:prstGeom prst="roundRect">
              <a:avLst>
                <a:gd name="adj" fmla="val 1427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A little.</a:t>
              </a:r>
            </a:p>
          </p:txBody>
        </p:sp>
        <p:sp>
          <p:nvSpPr>
            <p:cNvPr id="722" name="Somewhat."/>
            <p:cNvSpPr/>
            <p:nvPr/>
          </p:nvSpPr>
          <p:spPr>
            <a:xfrm>
              <a:off x="4904589" y="24510"/>
              <a:ext cx="2317445" cy="1314699"/>
            </a:xfrm>
            <a:prstGeom prst="roundRect">
              <a:avLst>
                <a:gd name="adj" fmla="val 13954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Somewhat.</a:t>
              </a:r>
            </a:p>
          </p:txBody>
        </p:sp>
        <p:sp>
          <p:nvSpPr>
            <p:cNvPr id="723" name="Brazil"/>
            <p:cNvSpPr/>
            <p:nvPr/>
          </p:nvSpPr>
          <p:spPr>
            <a:xfrm>
              <a:off x="7809396" y="235297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Brazil</a:t>
              </a:r>
            </a:p>
          </p:txBody>
        </p:sp>
        <p:sp>
          <p:nvSpPr>
            <p:cNvPr id="724" name="France"/>
            <p:cNvSpPr/>
            <p:nvPr/>
          </p:nvSpPr>
          <p:spPr>
            <a:xfrm>
              <a:off x="10507250" y="235297"/>
              <a:ext cx="2072344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France</a:t>
              </a:r>
            </a:p>
          </p:txBody>
        </p:sp>
        <p:sp>
          <p:nvSpPr>
            <p:cNvPr id="725" name="Egypt"/>
            <p:cNvSpPr/>
            <p:nvPr/>
          </p:nvSpPr>
          <p:spPr>
            <a:xfrm>
              <a:off x="13205105" y="235297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Egypt</a:t>
              </a:r>
            </a:p>
          </p:txBody>
        </p:sp>
        <p:sp>
          <p:nvSpPr>
            <p:cNvPr id="726" name="Korea"/>
            <p:cNvSpPr/>
            <p:nvPr/>
          </p:nvSpPr>
          <p:spPr>
            <a:xfrm>
              <a:off x="15902961" y="235297"/>
              <a:ext cx="2072343" cy="1089206"/>
            </a:xfrm>
            <a:prstGeom prst="roundRect">
              <a:avLst>
                <a:gd name="adj" fmla="val 16843"/>
              </a:avLst>
            </a:prstGeom>
            <a:solidFill>
              <a:srgbClr val="FFFFFF"/>
            </a:solidFill>
            <a:ln w="12700" cap="flat">
              <a:solidFill>
                <a:srgbClr val="929292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38906" tIns="138906" rIns="138906" bIns="138906" numCol="1" anchor="ctr">
              <a:noAutofit/>
            </a:bodyPr>
            <a:lstStyle>
              <a:lvl1pPr defTabSz="3090664">
                <a:lnSpc>
                  <a:spcPct val="100000"/>
                </a:lnSpc>
                <a:defRPr sz="3000">
                  <a:latin typeface="Graphik"/>
                  <a:ea typeface="Graphik"/>
                  <a:cs typeface="Graphik"/>
                  <a:sym typeface="Graphik"/>
                </a:defRPr>
              </a:lvl1pPr>
            </a:lstStyle>
            <a:p>
              <a:r>
                <a:t>Korea</a:t>
              </a:r>
            </a:p>
          </p:txBody>
        </p:sp>
      </p:grpSp>
      <p:sp>
        <p:nvSpPr>
          <p:cNvPr id="728" name="中吉"/>
          <p:cNvSpPr/>
          <p:nvPr/>
        </p:nvSpPr>
        <p:spPr>
          <a:xfrm>
            <a:off x="545034" y="1752312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中吉</a:t>
            </a:r>
          </a:p>
        </p:txBody>
      </p:sp>
      <p:sp>
        <p:nvSpPr>
          <p:cNvPr id="729" name="Medium Luck.…"/>
          <p:cNvSpPr/>
          <p:nvPr/>
        </p:nvSpPr>
        <p:spPr>
          <a:xfrm>
            <a:off x="662425" y="2104363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/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Medium Luck.</a:t>
            </a:r>
          </a:p>
          <a:p>
            <a: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pPr>
            <a:r>
              <a:t>If you eat healthy food, you will have good luck in sports this year.</a:t>
            </a:r>
          </a:p>
        </p:txBody>
      </p:sp>
      <p:sp>
        <p:nvSpPr>
          <p:cNvPr id="730" name="Always"/>
          <p:cNvSpPr/>
          <p:nvPr/>
        </p:nvSpPr>
        <p:spPr>
          <a:xfrm>
            <a:off x="449316" y="1727251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Always</a:t>
            </a:r>
          </a:p>
        </p:txBody>
      </p:sp>
      <p:sp>
        <p:nvSpPr>
          <p:cNvPr id="731" name="半凶"/>
          <p:cNvSpPr/>
          <p:nvPr/>
        </p:nvSpPr>
        <p:spPr>
          <a:xfrm>
            <a:off x="2748833" y="17523125"/>
            <a:ext cx="2175269" cy="3190052"/>
          </a:xfrm>
          <a:prstGeom prst="roundRect">
            <a:avLst>
              <a:gd name="adj" fmla="val 9150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半凶</a:t>
            </a:r>
          </a:p>
        </p:txBody>
      </p:sp>
      <p:sp>
        <p:nvSpPr>
          <p:cNvPr id="732" name="Half-Curse. Be careful with your money. Your parents will give you good advice."/>
          <p:cNvSpPr/>
          <p:nvPr/>
        </p:nvSpPr>
        <p:spPr>
          <a:xfrm>
            <a:off x="2946721" y="2104998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Half-Curse. Be careful with your money. Your parents will give you good advice.</a:t>
            </a:r>
          </a:p>
        </p:txBody>
      </p:sp>
      <p:sp>
        <p:nvSpPr>
          <p:cNvPr id="733" name="Sometimes"/>
          <p:cNvSpPr/>
          <p:nvPr/>
        </p:nvSpPr>
        <p:spPr>
          <a:xfrm>
            <a:off x="2653115" y="17272516"/>
            <a:ext cx="2366705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Sometimes</a:t>
            </a:r>
          </a:p>
        </p:txBody>
      </p:sp>
      <p:sp>
        <p:nvSpPr>
          <p:cNvPr id="734" name="Memory"/>
          <p:cNvSpPr/>
          <p:nvPr/>
        </p:nvSpPr>
        <p:spPr>
          <a:xfrm>
            <a:off x="15953299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Memory</a:t>
            </a:r>
          </a:p>
        </p:txBody>
      </p:sp>
      <p:sp>
        <p:nvSpPr>
          <p:cNvPr id="735" name="Money"/>
          <p:cNvSpPr/>
          <p:nvPr/>
        </p:nvSpPr>
        <p:spPr>
          <a:xfrm>
            <a:off x="13886384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Money</a:t>
            </a:r>
          </a:p>
        </p:txBody>
      </p:sp>
      <p:sp>
        <p:nvSpPr>
          <p:cNvPr id="736" name="Speed"/>
          <p:cNvSpPr/>
          <p:nvPr/>
        </p:nvSpPr>
        <p:spPr>
          <a:xfrm>
            <a:off x="11788002" y="17278866"/>
            <a:ext cx="2072344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Speed</a:t>
            </a:r>
          </a:p>
        </p:txBody>
      </p:sp>
      <p:sp>
        <p:nvSpPr>
          <p:cNvPr id="737" name="Kindness"/>
          <p:cNvSpPr/>
          <p:nvPr/>
        </p:nvSpPr>
        <p:spPr>
          <a:xfrm>
            <a:off x="9744010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Kindness</a:t>
            </a:r>
          </a:p>
        </p:txBody>
      </p:sp>
      <p:sp>
        <p:nvSpPr>
          <p:cNvPr id="738" name="小吉"/>
          <p:cNvSpPr/>
          <p:nvPr/>
        </p:nvSpPr>
        <p:spPr>
          <a:xfrm>
            <a:off x="7685393" y="17532038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小吉</a:t>
            </a:r>
          </a:p>
        </p:txBody>
      </p:sp>
      <p:sp>
        <p:nvSpPr>
          <p:cNvPr id="739" name="A little lucky. Be careful with your parents and try to get out of the house more this year."/>
          <p:cNvSpPr/>
          <p:nvPr/>
        </p:nvSpPr>
        <p:spPr>
          <a:xfrm>
            <a:off x="7736099" y="21052550"/>
            <a:ext cx="1779495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 little lucky. Be careful with your parents and try to get out of the house more this year.</a:t>
            </a:r>
          </a:p>
        </p:txBody>
      </p:sp>
      <p:sp>
        <p:nvSpPr>
          <p:cNvPr id="740" name="Strength"/>
          <p:cNvSpPr/>
          <p:nvPr/>
        </p:nvSpPr>
        <p:spPr>
          <a:xfrm>
            <a:off x="7580746" y="1727886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Strength</a:t>
            </a:r>
          </a:p>
        </p:txBody>
      </p:sp>
      <p:sp>
        <p:nvSpPr>
          <p:cNvPr id="741" name="Super Luck! Your teacher will support your idea. Try new things."/>
          <p:cNvSpPr/>
          <p:nvPr/>
        </p:nvSpPr>
        <p:spPr>
          <a:xfrm>
            <a:off x="5267910" y="21043638"/>
            <a:ext cx="1779494" cy="4561563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/>
          <a:lstStyle>
            <a:lvl1pPr algn="l" defTabSz="3090664">
              <a:lnSpc>
                <a:spcPct val="100000"/>
              </a:lnSpc>
              <a:defRPr sz="25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Super Luck! Your teacher will support your idea. Try new things.</a:t>
            </a:r>
          </a:p>
        </p:txBody>
      </p:sp>
      <p:sp>
        <p:nvSpPr>
          <p:cNvPr id="742" name="大吉"/>
          <p:cNvSpPr/>
          <p:nvPr/>
        </p:nvSpPr>
        <p:spPr>
          <a:xfrm>
            <a:off x="5211939" y="17523125"/>
            <a:ext cx="1880907" cy="3190052"/>
          </a:xfrm>
          <a:prstGeom prst="roundRect">
            <a:avLst>
              <a:gd name="adj" fmla="val 10582"/>
            </a:avLst>
          </a:prstGeom>
          <a:solidFill>
            <a:srgbClr val="FFFFFF"/>
          </a:solidFill>
          <a:ln w="12700">
            <a:solidFill>
              <a:srgbClr val="0061FE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/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defTabSz="3090664">
              <a:lnSpc>
                <a:spcPct val="100000"/>
              </a:lnSpc>
              <a:defRPr sz="3500">
                <a:latin typeface="Graphik"/>
                <a:ea typeface="Graphik"/>
                <a:cs typeface="Graphik"/>
                <a:sym typeface="Graphik"/>
              </a:defRPr>
            </a:pPr>
            <a:r>
              <a:t>大吉</a:t>
            </a:r>
          </a:p>
        </p:txBody>
      </p:sp>
      <p:sp>
        <p:nvSpPr>
          <p:cNvPr id="743" name="Rarely"/>
          <p:cNvSpPr/>
          <p:nvPr/>
        </p:nvSpPr>
        <p:spPr>
          <a:xfrm>
            <a:off x="5087915" y="17272516"/>
            <a:ext cx="2072343" cy="1089206"/>
          </a:xfrm>
          <a:prstGeom prst="roundRect">
            <a:avLst>
              <a:gd name="adj" fmla="val 16843"/>
            </a:avLst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38906" tIns="138906" rIns="138906" bIns="138906" anchor="ctr"/>
          <a:lstStyle>
            <a:lvl1pPr defTabSz="3090664">
              <a:lnSpc>
                <a:spcPct val="100000"/>
              </a:lnSpc>
              <a:defRPr sz="30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Rarely</a:t>
            </a:r>
          </a:p>
        </p:txBody>
      </p:sp>
      <p:grpSp>
        <p:nvGrpSpPr>
          <p:cNvPr id="748" name="Drawing"/>
          <p:cNvGrpSpPr/>
          <p:nvPr/>
        </p:nvGrpSpPr>
        <p:grpSpPr>
          <a:xfrm>
            <a:off x="1161632" y="270079"/>
            <a:ext cx="1363986" cy="2256210"/>
            <a:chOff x="-57150" y="-57149"/>
            <a:chExt cx="1363985" cy="2256208"/>
          </a:xfrm>
        </p:grpSpPr>
        <p:pic>
          <p:nvPicPr>
            <p:cNvPr id="744" name="Line Shape" descr="Line Shap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57150" y="13058"/>
              <a:ext cx="1363986" cy="1348452"/>
            </a:xfrm>
            <a:prstGeom prst="rect">
              <a:avLst/>
            </a:prstGeom>
            <a:effectLst/>
          </p:spPr>
        </p:pic>
        <p:pic>
          <p:nvPicPr>
            <p:cNvPr id="746" name="Line Shape" descr="Line Shap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41355" y="-57151"/>
              <a:ext cx="177055" cy="2256211"/>
            </a:xfrm>
            <a:prstGeom prst="rect">
              <a:avLst/>
            </a:prstGeom>
            <a:effectLst/>
          </p:spPr>
        </p:pic>
      </p:grpSp>
      <p:pic>
        <p:nvPicPr>
          <p:cNvPr id="749" name="Drawing" descr="Drawing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6887563" y="5675882"/>
            <a:ext cx="256727" cy="238256"/>
          </a:xfrm>
          <a:prstGeom prst="rect">
            <a:avLst/>
          </a:prstGeom>
        </p:spPr>
      </p:pic>
      <p:grpSp>
        <p:nvGrpSpPr>
          <p:cNvPr id="761" name="Drawing"/>
          <p:cNvGrpSpPr/>
          <p:nvPr/>
        </p:nvGrpSpPr>
        <p:grpSpPr>
          <a:xfrm>
            <a:off x="2174322" y="5646942"/>
            <a:ext cx="5727008" cy="1375840"/>
            <a:chOff x="-57150" y="-57150"/>
            <a:chExt cx="5727007" cy="1375838"/>
          </a:xfrm>
        </p:grpSpPr>
        <p:pic>
          <p:nvPicPr>
            <p:cNvPr id="751" name="Line Shape" descr="Line Shap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39450" y="-57151"/>
              <a:ext cx="356736" cy="309032"/>
            </a:xfrm>
            <a:prstGeom prst="rect">
              <a:avLst/>
            </a:prstGeom>
            <a:effectLst/>
          </p:spPr>
        </p:pic>
        <p:pic>
          <p:nvPicPr>
            <p:cNvPr id="753" name="Line Shape" descr="Line Shap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4268" y="52032"/>
              <a:ext cx="4590713" cy="199849"/>
            </a:xfrm>
            <a:prstGeom prst="rect">
              <a:avLst/>
            </a:prstGeom>
            <a:effectLst/>
          </p:spPr>
        </p:pic>
        <p:pic>
          <p:nvPicPr>
            <p:cNvPr id="755" name="Line Shape" descr="Line Shape"/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2564310" y="26018"/>
              <a:ext cx="511739" cy="1041658"/>
            </a:xfrm>
            <a:prstGeom prst="rect">
              <a:avLst/>
            </a:prstGeom>
            <a:effectLst/>
          </p:spPr>
        </p:pic>
        <p:pic>
          <p:nvPicPr>
            <p:cNvPr id="757" name="Line Shape" descr="Line Shape"/>
            <p:cNvPicPr>
              <a:picLocks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-57151" y="5100"/>
              <a:ext cx="2652091" cy="1313589"/>
            </a:xfrm>
            <a:prstGeom prst="rect">
              <a:avLst/>
            </a:prstGeom>
            <a:effectLst/>
          </p:spPr>
        </p:pic>
        <p:pic>
          <p:nvPicPr>
            <p:cNvPr id="759" name="Line Shape" descr="Line Shape"/>
            <p:cNvPicPr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2860163" y="-4892"/>
              <a:ext cx="2809695" cy="1135321"/>
            </a:xfrm>
            <a:prstGeom prst="rect">
              <a:avLst/>
            </a:prstGeom>
            <a:effectLst/>
          </p:spPr>
        </p:pic>
      </p:grpSp>
      <p:grpSp>
        <p:nvGrpSpPr>
          <p:cNvPr id="774" name="Drawing"/>
          <p:cNvGrpSpPr/>
          <p:nvPr/>
        </p:nvGrpSpPr>
        <p:grpSpPr>
          <a:xfrm>
            <a:off x="11154797" y="5533706"/>
            <a:ext cx="6117714" cy="1489076"/>
            <a:chOff x="-57150" y="-57149"/>
            <a:chExt cx="6117712" cy="1489074"/>
          </a:xfrm>
        </p:grpSpPr>
        <p:pic>
          <p:nvPicPr>
            <p:cNvPr id="762" name="Line Shape" descr="Line Shape"/>
            <p:cNvPicPr>
              <a:picLocks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762699" y="-57150"/>
              <a:ext cx="276207" cy="275842"/>
            </a:xfrm>
            <a:prstGeom prst="rect">
              <a:avLst/>
            </a:prstGeom>
            <a:effectLst/>
          </p:spPr>
        </p:pic>
        <p:pic>
          <p:nvPicPr>
            <p:cNvPr id="764" name="Line Shape" descr="Line Shape"/>
            <p:cNvPicPr>
              <a:picLocks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3135218" y="-1115"/>
              <a:ext cx="202440" cy="219807"/>
            </a:xfrm>
            <a:prstGeom prst="rect">
              <a:avLst/>
            </a:prstGeom>
            <a:effectLst/>
          </p:spPr>
        </p:pic>
        <p:pic>
          <p:nvPicPr>
            <p:cNvPr id="766" name="Line Shape" descr="Line Shape"/>
            <p:cNvPicPr>
              <a:picLocks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1762699" y="-21115"/>
              <a:ext cx="1536713" cy="197972"/>
            </a:xfrm>
            <a:prstGeom prst="rect">
              <a:avLst/>
            </a:prstGeom>
            <a:effectLst/>
          </p:spPr>
        </p:pic>
        <p:pic>
          <p:nvPicPr>
            <p:cNvPr id="768" name="Line Shape" descr="Line Shape"/>
            <p:cNvPicPr>
              <a:picLocks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2515741" y="-28088"/>
              <a:ext cx="413724" cy="1460013"/>
            </a:xfrm>
            <a:prstGeom prst="rect">
              <a:avLst/>
            </a:prstGeom>
            <a:effectLst/>
          </p:spPr>
        </p:pic>
        <p:pic>
          <p:nvPicPr>
            <p:cNvPr id="770" name="Line Shape" descr="Line Shape"/>
            <p:cNvPicPr>
              <a:picLocks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-57150" y="-42033"/>
              <a:ext cx="2498931" cy="1473958"/>
            </a:xfrm>
            <a:prstGeom prst="rect">
              <a:avLst/>
            </a:prstGeom>
            <a:effectLst/>
          </p:spPr>
        </p:pic>
        <p:pic>
          <p:nvPicPr>
            <p:cNvPr id="772" name="Line Shape" descr="Line Shape"/>
            <p:cNvPicPr>
              <a:picLocks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2768155" y="-42884"/>
              <a:ext cx="3292408" cy="1453892"/>
            </a:xfrm>
            <a:prstGeom prst="rect">
              <a:avLst/>
            </a:prstGeom>
            <a:effectLst/>
          </p:spPr>
        </p:pic>
      </p:grpSp>
      <p:pic>
        <p:nvPicPr>
          <p:cNvPr id="775" name="Drawing" descr="Drawing"/>
          <p:cNvPicPr>
            <a:picLocks/>
          </p:cNvPicPr>
          <p:nvPr/>
        </p:nvPicPr>
        <p:blipFill>
          <a:blip r:embed="rId23"/>
          <a:stretch>
            <a:fillRect/>
          </a:stretch>
        </p:blipFill>
        <p:spPr>
          <a:xfrm>
            <a:off x="2051906" y="10536467"/>
            <a:ext cx="231030" cy="230603"/>
          </a:xfrm>
          <a:prstGeom prst="rect">
            <a:avLst/>
          </a:prstGeom>
        </p:spPr>
      </p:pic>
      <p:pic>
        <p:nvPicPr>
          <p:cNvPr id="777" name="Drawing" descr="Drawing"/>
          <p:cNvPicPr>
            <a:picLocks/>
          </p:cNvPicPr>
          <p:nvPr/>
        </p:nvPicPr>
        <p:blipFill>
          <a:blip r:embed="rId24"/>
          <a:stretch>
            <a:fillRect/>
          </a:stretch>
        </p:blipFill>
        <p:spPr>
          <a:xfrm>
            <a:off x="4858535" y="10527263"/>
            <a:ext cx="373813" cy="218890"/>
          </a:xfrm>
          <a:prstGeom prst="rect">
            <a:avLst/>
          </a:prstGeom>
        </p:spPr>
      </p:pic>
      <p:grpSp>
        <p:nvGrpSpPr>
          <p:cNvPr id="793" name="Drawing"/>
          <p:cNvGrpSpPr/>
          <p:nvPr/>
        </p:nvGrpSpPr>
        <p:grpSpPr>
          <a:xfrm>
            <a:off x="1448932" y="10451268"/>
            <a:ext cx="6808002" cy="1682433"/>
            <a:chOff x="-57150" y="-57149"/>
            <a:chExt cx="6808000" cy="1682431"/>
          </a:xfrm>
        </p:grpSpPr>
        <p:pic>
          <p:nvPicPr>
            <p:cNvPr id="779" name="Line Shape" descr="Line Shape"/>
            <p:cNvPicPr>
              <a:picLocks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6448290" y="-57150"/>
              <a:ext cx="259126" cy="273966"/>
            </a:xfrm>
            <a:prstGeom prst="rect">
              <a:avLst/>
            </a:prstGeom>
            <a:effectLst/>
          </p:spPr>
        </p:pic>
        <p:pic>
          <p:nvPicPr>
            <p:cNvPr id="781" name="Line Shape" descr="Line Shape"/>
            <p:cNvPicPr>
              <a:picLocks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617825" y="39762"/>
              <a:ext cx="6133026" cy="281643"/>
            </a:xfrm>
            <a:prstGeom prst="rect">
              <a:avLst/>
            </a:prstGeom>
            <a:effectLst/>
          </p:spPr>
        </p:pic>
        <p:pic>
          <p:nvPicPr>
            <p:cNvPr id="783" name="Line Line" descr="Line Line"/>
            <p:cNvPicPr>
              <a:picLocks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3540714" y="18844"/>
              <a:ext cx="135219" cy="281644"/>
            </a:xfrm>
            <a:prstGeom prst="rect">
              <a:avLst/>
            </a:prstGeom>
            <a:effectLst/>
          </p:spPr>
        </p:pic>
        <p:pic>
          <p:nvPicPr>
            <p:cNvPr id="785" name="Line Shape" descr="Line Shape"/>
            <p:cNvPicPr>
              <a:picLocks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445534" y="18844"/>
              <a:ext cx="1188563" cy="1599466"/>
            </a:xfrm>
            <a:prstGeom prst="rect">
              <a:avLst/>
            </a:prstGeom>
            <a:effectLst/>
          </p:spPr>
        </p:pic>
        <p:pic>
          <p:nvPicPr>
            <p:cNvPr id="787" name="Line Shape" descr="Line Shape"/>
            <p:cNvPicPr>
              <a:picLocks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-57150" y="15124"/>
              <a:ext cx="3516932" cy="1603186"/>
            </a:xfrm>
            <a:prstGeom prst="rect">
              <a:avLst/>
            </a:prstGeom>
            <a:effectLst/>
          </p:spPr>
        </p:pic>
        <p:pic>
          <p:nvPicPr>
            <p:cNvPr id="789" name="Line Shape" descr="Line Shape"/>
            <p:cNvPicPr>
              <a:picLocks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3770810" y="56959"/>
              <a:ext cx="1428505" cy="1568323"/>
            </a:xfrm>
            <a:prstGeom prst="rect">
              <a:avLst/>
            </a:prstGeom>
            <a:effectLst/>
          </p:spPr>
        </p:pic>
        <p:pic>
          <p:nvPicPr>
            <p:cNvPr id="791" name="Line Shape" descr="Line Shape"/>
            <p:cNvPicPr>
              <a:picLocks/>
            </p:cNvPicPr>
            <p:nvPr/>
          </p:nvPicPr>
          <p:blipFill>
            <a:blip r:embed="rId31"/>
            <a:stretch>
              <a:fillRect/>
            </a:stretch>
          </p:blipFill>
          <p:spPr>
            <a:xfrm>
              <a:off x="3444465" y="39762"/>
              <a:ext cx="503399" cy="218890"/>
            </a:xfrm>
            <a:prstGeom prst="rect">
              <a:avLst/>
            </a:prstGeom>
            <a:effectLst/>
          </p:spPr>
        </p:pic>
      </p:grpSp>
      <p:pic>
        <p:nvPicPr>
          <p:cNvPr id="794" name="Drawing" descr="Drawing"/>
          <p:cNvPicPr>
            <a:picLocks/>
          </p:cNvPicPr>
          <p:nvPr/>
        </p:nvPicPr>
        <p:blipFill>
          <a:blip r:embed="rId32"/>
          <a:stretch>
            <a:fillRect/>
          </a:stretch>
        </p:blipFill>
        <p:spPr>
          <a:xfrm>
            <a:off x="11046481" y="10614033"/>
            <a:ext cx="180782" cy="173956"/>
          </a:xfrm>
          <a:prstGeom prst="rect">
            <a:avLst/>
          </a:prstGeom>
        </p:spPr>
      </p:pic>
      <p:pic>
        <p:nvPicPr>
          <p:cNvPr id="796" name="Drawing" descr="Drawing"/>
          <p:cNvPicPr>
            <a:picLocks/>
          </p:cNvPicPr>
          <p:nvPr/>
        </p:nvPicPr>
        <p:blipFill>
          <a:blip r:embed="rId33"/>
          <a:stretch>
            <a:fillRect/>
          </a:stretch>
        </p:blipFill>
        <p:spPr>
          <a:xfrm>
            <a:off x="13936867" y="10523533"/>
            <a:ext cx="295171" cy="222620"/>
          </a:xfrm>
          <a:prstGeom prst="rect">
            <a:avLst/>
          </a:prstGeom>
        </p:spPr>
      </p:pic>
      <p:grpSp>
        <p:nvGrpSpPr>
          <p:cNvPr id="812" name="Drawing"/>
          <p:cNvGrpSpPr/>
          <p:nvPr/>
        </p:nvGrpSpPr>
        <p:grpSpPr>
          <a:xfrm>
            <a:off x="9251276" y="10509306"/>
            <a:ext cx="8106761" cy="1931189"/>
            <a:chOff x="-57150" y="-57149"/>
            <a:chExt cx="8106759" cy="1931188"/>
          </a:xfrm>
        </p:grpSpPr>
        <p:pic>
          <p:nvPicPr>
            <p:cNvPr id="798" name="Line Shape" descr="Line Shape"/>
            <p:cNvPicPr>
              <a:picLocks/>
            </p:cNvPicPr>
            <p:nvPr/>
          </p:nvPicPr>
          <p:blipFill>
            <a:blip r:embed="rId34"/>
            <a:stretch>
              <a:fillRect/>
            </a:stretch>
          </p:blipFill>
          <p:spPr>
            <a:xfrm>
              <a:off x="7650147" y="7165"/>
              <a:ext cx="315792" cy="277120"/>
            </a:xfrm>
            <a:prstGeom prst="rect">
              <a:avLst/>
            </a:prstGeom>
            <a:effectLst/>
          </p:spPr>
        </p:pic>
        <p:pic>
          <p:nvPicPr>
            <p:cNvPr id="800" name="Line Shape" descr="Line Shape"/>
            <p:cNvPicPr>
              <a:picLocks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1825453" y="44477"/>
              <a:ext cx="6034042" cy="177055"/>
            </a:xfrm>
            <a:prstGeom prst="rect">
              <a:avLst/>
            </a:prstGeom>
            <a:effectLst/>
          </p:spPr>
        </p:pic>
        <p:pic>
          <p:nvPicPr>
            <p:cNvPr id="802" name="Line Shape" descr="Line Shape"/>
            <p:cNvPicPr>
              <a:picLocks/>
            </p:cNvPicPr>
            <p:nvPr/>
          </p:nvPicPr>
          <p:blipFill>
            <a:blip r:embed="rId36"/>
            <a:stretch>
              <a:fillRect/>
            </a:stretch>
          </p:blipFill>
          <p:spPr>
            <a:xfrm>
              <a:off x="2704001" y="37505"/>
              <a:ext cx="2114779" cy="1836534"/>
            </a:xfrm>
            <a:prstGeom prst="rect">
              <a:avLst/>
            </a:prstGeom>
            <a:effectLst/>
          </p:spPr>
        </p:pic>
        <p:pic>
          <p:nvPicPr>
            <p:cNvPr id="804" name="Line Shape" descr="Line Shape"/>
            <p:cNvPicPr>
              <a:picLocks/>
            </p:cNvPicPr>
            <p:nvPr/>
          </p:nvPicPr>
          <p:blipFill>
            <a:blip r:embed="rId37"/>
            <a:stretch>
              <a:fillRect/>
            </a:stretch>
          </p:blipFill>
          <p:spPr>
            <a:xfrm>
              <a:off x="4774864" y="12805"/>
              <a:ext cx="846425" cy="1798480"/>
            </a:xfrm>
            <a:prstGeom prst="rect">
              <a:avLst/>
            </a:prstGeom>
            <a:effectLst/>
          </p:spPr>
        </p:pic>
        <p:pic>
          <p:nvPicPr>
            <p:cNvPr id="806" name="Line Shape" descr="Line Shape"/>
            <p:cNvPicPr>
              <a:picLocks/>
            </p:cNvPicPr>
            <p:nvPr/>
          </p:nvPicPr>
          <p:blipFill>
            <a:blip r:embed="rId38"/>
            <a:stretch>
              <a:fillRect/>
            </a:stretch>
          </p:blipFill>
          <p:spPr>
            <a:xfrm>
              <a:off x="5046796" y="8247"/>
              <a:ext cx="3002814" cy="1803038"/>
            </a:xfrm>
            <a:prstGeom prst="rect">
              <a:avLst/>
            </a:prstGeom>
            <a:effectLst/>
          </p:spPr>
        </p:pic>
        <p:pic>
          <p:nvPicPr>
            <p:cNvPr id="808" name="Line Shape" descr="Line Shape"/>
            <p:cNvPicPr>
              <a:picLocks/>
            </p:cNvPicPr>
            <p:nvPr/>
          </p:nvPicPr>
          <p:blipFill>
            <a:blip r:embed="rId39"/>
            <a:stretch>
              <a:fillRect/>
            </a:stretch>
          </p:blipFill>
          <p:spPr>
            <a:xfrm>
              <a:off x="-57150" y="46209"/>
              <a:ext cx="4685793" cy="1660487"/>
            </a:xfrm>
            <a:prstGeom prst="rect">
              <a:avLst/>
            </a:prstGeom>
            <a:effectLst/>
          </p:spPr>
        </p:pic>
        <p:pic>
          <p:nvPicPr>
            <p:cNvPr id="810" name="Line Shape" descr="Line Shape"/>
            <p:cNvPicPr>
              <a:picLocks/>
            </p:cNvPicPr>
            <p:nvPr/>
          </p:nvPicPr>
          <p:blipFill>
            <a:blip r:embed="rId40"/>
            <a:stretch>
              <a:fillRect/>
            </a:stretch>
          </p:blipFill>
          <p:spPr>
            <a:xfrm>
              <a:off x="4419262" y="-57151"/>
              <a:ext cx="815334" cy="339887"/>
            </a:xfrm>
            <a:prstGeom prst="rect">
              <a:avLst/>
            </a:prstGeom>
            <a:effectLst/>
          </p:spPr>
        </p:pic>
      </p:grpSp>
      <p:pic>
        <p:nvPicPr>
          <p:cNvPr id="813" name="Drawing" descr="Drawing"/>
          <p:cNvPicPr>
            <a:picLocks/>
          </p:cNvPicPr>
          <p:nvPr/>
        </p:nvPicPr>
        <p:blipFill>
          <a:blip r:embed="rId41"/>
          <a:stretch>
            <a:fillRect/>
          </a:stretch>
        </p:blipFill>
        <p:spPr>
          <a:xfrm>
            <a:off x="1407096" y="15652126"/>
            <a:ext cx="239808" cy="260726"/>
          </a:xfrm>
          <a:prstGeom prst="rect">
            <a:avLst/>
          </a:prstGeom>
        </p:spPr>
      </p:pic>
      <p:pic>
        <p:nvPicPr>
          <p:cNvPr id="815" name="Drawing" descr="Drawing"/>
          <p:cNvPicPr>
            <a:picLocks/>
          </p:cNvPicPr>
          <p:nvPr/>
        </p:nvPicPr>
        <p:blipFill>
          <a:blip r:embed="rId42"/>
          <a:stretch>
            <a:fillRect/>
          </a:stretch>
        </p:blipFill>
        <p:spPr>
          <a:xfrm>
            <a:off x="3920516" y="15610292"/>
            <a:ext cx="236526" cy="192384"/>
          </a:xfrm>
          <a:prstGeom prst="rect">
            <a:avLst/>
          </a:prstGeom>
        </p:spPr>
      </p:pic>
      <p:grpSp>
        <p:nvGrpSpPr>
          <p:cNvPr id="829" name="Drawing"/>
          <p:cNvGrpSpPr/>
          <p:nvPr/>
        </p:nvGrpSpPr>
        <p:grpSpPr>
          <a:xfrm>
            <a:off x="1365261" y="15526621"/>
            <a:ext cx="5279313" cy="1871396"/>
            <a:chOff x="-57150" y="-57150"/>
            <a:chExt cx="5279312" cy="1871395"/>
          </a:xfrm>
        </p:grpSpPr>
        <p:pic>
          <p:nvPicPr>
            <p:cNvPr id="817" name="Line Shape" descr="Line Shape"/>
            <p:cNvPicPr>
              <a:picLocks/>
            </p:cNvPicPr>
            <p:nvPr/>
          </p:nvPicPr>
          <p:blipFill>
            <a:blip r:embed="rId43"/>
            <a:stretch>
              <a:fillRect/>
            </a:stretch>
          </p:blipFill>
          <p:spPr>
            <a:xfrm>
              <a:off x="4925388" y="-22571"/>
              <a:ext cx="296775" cy="242705"/>
            </a:xfrm>
            <a:prstGeom prst="rect">
              <a:avLst/>
            </a:prstGeom>
            <a:effectLst/>
          </p:spPr>
        </p:pic>
        <p:pic>
          <p:nvPicPr>
            <p:cNvPr id="819" name="Line Shape" descr="Line Shape"/>
            <p:cNvPicPr>
              <a:picLocks/>
            </p:cNvPicPr>
            <p:nvPr/>
          </p:nvPicPr>
          <p:blipFill>
            <a:blip r:embed="rId44"/>
            <a:stretch>
              <a:fillRect/>
            </a:stretch>
          </p:blipFill>
          <p:spPr>
            <a:xfrm>
              <a:off x="-57150" y="49341"/>
              <a:ext cx="5134575" cy="279740"/>
            </a:xfrm>
            <a:prstGeom prst="rect">
              <a:avLst/>
            </a:prstGeom>
            <a:effectLst/>
          </p:spPr>
        </p:pic>
        <p:pic>
          <p:nvPicPr>
            <p:cNvPr id="821" name="Line Shape" descr="Line Shape"/>
            <p:cNvPicPr>
              <a:picLocks/>
            </p:cNvPicPr>
            <p:nvPr/>
          </p:nvPicPr>
          <p:blipFill>
            <a:blip r:embed="rId45"/>
            <a:stretch>
              <a:fillRect/>
            </a:stretch>
          </p:blipFill>
          <p:spPr>
            <a:xfrm>
              <a:off x="2129632" y="-36234"/>
              <a:ext cx="629944" cy="1724973"/>
            </a:xfrm>
            <a:prstGeom prst="rect">
              <a:avLst/>
            </a:prstGeom>
            <a:effectLst/>
          </p:spPr>
        </p:pic>
        <p:pic>
          <p:nvPicPr>
            <p:cNvPr id="823" name="Line Shape" descr="Line Shape"/>
            <p:cNvPicPr>
              <a:picLocks/>
            </p:cNvPicPr>
            <p:nvPr/>
          </p:nvPicPr>
          <p:blipFill>
            <a:blip r:embed="rId46"/>
            <a:stretch>
              <a:fillRect/>
            </a:stretch>
          </p:blipFill>
          <p:spPr>
            <a:xfrm>
              <a:off x="83037" y="-16143"/>
              <a:ext cx="2651593" cy="1788553"/>
            </a:xfrm>
            <a:prstGeom prst="rect">
              <a:avLst/>
            </a:prstGeom>
            <a:effectLst/>
          </p:spPr>
        </p:pic>
        <p:pic>
          <p:nvPicPr>
            <p:cNvPr id="825" name="Line Shape" descr="Line Shape"/>
            <p:cNvPicPr>
              <a:picLocks/>
            </p:cNvPicPr>
            <p:nvPr/>
          </p:nvPicPr>
          <p:blipFill>
            <a:blip r:embed="rId47"/>
            <a:stretch>
              <a:fillRect/>
            </a:stretch>
          </p:blipFill>
          <p:spPr>
            <a:xfrm>
              <a:off x="2852090" y="26355"/>
              <a:ext cx="2057993" cy="1787891"/>
            </a:xfrm>
            <a:prstGeom prst="rect">
              <a:avLst/>
            </a:prstGeom>
            <a:effectLst/>
          </p:spPr>
        </p:pic>
        <p:pic>
          <p:nvPicPr>
            <p:cNvPr id="827" name="Line Shape" descr="Line Shape"/>
            <p:cNvPicPr>
              <a:picLocks/>
            </p:cNvPicPr>
            <p:nvPr/>
          </p:nvPicPr>
          <p:blipFill>
            <a:blip r:embed="rId48"/>
            <a:stretch>
              <a:fillRect/>
            </a:stretch>
          </p:blipFill>
          <p:spPr>
            <a:xfrm>
              <a:off x="2473007" y="-57150"/>
              <a:ext cx="523384" cy="281642"/>
            </a:xfrm>
            <a:prstGeom prst="rect">
              <a:avLst/>
            </a:prstGeom>
            <a:effectLst/>
          </p:spPr>
        </p:pic>
      </p:grpSp>
      <p:pic>
        <p:nvPicPr>
          <p:cNvPr id="830" name="Rounded Rectangle Rounded rectangle" descr="Rounded Rectangle Rounded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569598" y="6154489"/>
            <a:ext cx="5485211" cy="5539311"/>
          </a:xfrm>
          <a:prstGeom prst="rect">
            <a:avLst/>
          </a:prstGeom>
        </p:spPr>
      </p:pic>
      <p:pic>
        <p:nvPicPr>
          <p:cNvPr id="832" name="Rounded Rectangle Rounded rectangle" descr="Rounded Rectangle Rounded rectangle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1798121" y="6250402"/>
            <a:ext cx="5485210" cy="5539310"/>
          </a:xfrm>
          <a:prstGeom prst="rect">
            <a:avLst/>
          </a:prstGeom>
        </p:spPr>
      </p:pic>
      <p:pic>
        <p:nvPicPr>
          <p:cNvPr id="834" name="Rounded Rectangle Rounded rectangle" descr="Rounded Rectangle Rounded rectangle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8523762" y="12990462"/>
            <a:ext cx="7434674" cy="438881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309066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4741214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43B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309066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635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38906" tIns="138906" rIns="138906" bIns="138906" numCol="1" spcCol="38100" rtlCol="0" anchor="ctr">
        <a:spAutoFit/>
      </a:bodyPr>
      <a:lstStyle>
        <a:defPPr marL="0" marR="0" indent="0" algn="ctr" defTabSz="4741214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23_ClassicWhite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2023-01-24T06:27:32Z</dcterms:modified>
</cp:coreProperties>
</file>