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6" r:id="rId3"/>
    <p:sldId id="275" r:id="rId4"/>
    <p:sldId id="273" r:id="rId5"/>
    <p:sldId id="27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61" autoAdjust="0"/>
  </p:normalViewPr>
  <p:slideViewPr>
    <p:cSldViewPr snapToGrid="0">
      <p:cViewPr varScale="1">
        <p:scale>
          <a:sx n="62" d="100"/>
          <a:sy n="62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DC748-1119-41E1-8E2A-96145BDB902C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EC967-AD3D-4226-BCF1-8B7514E72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024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did you see on Saturday?</a:t>
            </a:r>
          </a:p>
          <a:p>
            <a:r>
              <a:rPr kumimoji="1" lang="en-US" altLang="ja-JP" dirty="0" smtClean="0"/>
              <a:t>I saw 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C967-AD3D-4226-BCF1-8B7514E7290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2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Are there hot springs in Oita?</a:t>
            </a:r>
          </a:p>
          <a:p>
            <a:r>
              <a:rPr kumimoji="1" lang="en-US" altLang="ja-JP" dirty="0" smtClean="0"/>
              <a:t>Yes, there are.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C967-AD3D-4226-BCF1-8B7514E7290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11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were you doing last night?</a:t>
            </a:r>
          </a:p>
          <a:p>
            <a:r>
              <a:rPr kumimoji="1" lang="en-US" altLang="ja-JP" dirty="0" smtClean="0"/>
              <a:t>I was {-</a:t>
            </a:r>
            <a:r>
              <a:rPr kumimoji="1" lang="en-US" altLang="ja-JP" dirty="0" err="1" smtClean="0"/>
              <a:t>ing</a:t>
            </a:r>
            <a:r>
              <a:rPr kumimoji="1" lang="en-US" altLang="ja-JP" dirty="0" smtClean="0"/>
              <a:t>}.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C967-AD3D-4226-BCF1-8B7514E7290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333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What will you do in the summer vacation?</a:t>
            </a:r>
          </a:p>
          <a:p>
            <a:r>
              <a:rPr kumimoji="1" lang="en-US" altLang="ja-JP" dirty="0" smtClean="0"/>
              <a:t>I will 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C967-AD3D-4226-BCF1-8B7514E7290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272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Can you give us sweets?</a:t>
            </a:r>
          </a:p>
          <a:p>
            <a:r>
              <a:rPr kumimoji="1" lang="en-US" altLang="ja-JP" dirty="0" smtClean="0"/>
              <a:t>No, I can’t.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C967-AD3D-4226-BCF1-8B7514E7290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26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6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0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82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1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9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23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3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91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0F26-7EE8-48CA-9C27-4B21634D3F1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5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294468" y="0"/>
            <a:ext cx="11897532" cy="5610386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Q.1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土曜日にあなたは何を見ましたか？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9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80447" y="0"/>
            <a:ext cx="11269593" cy="6586780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Q.2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大分県に温泉がありますか？</a:t>
            </a:r>
            <a:r>
              <a:rPr lang="en-US" altLang="ja-JP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7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｛複数形｝</a:t>
            </a:r>
            <a:endParaRPr kumimoji="1" lang="ja-JP" altLang="en-US" sz="7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440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387458" y="0"/>
            <a:ext cx="11804542" cy="5408908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Q.3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昨夜、あなたは何をしていましたか？</a:t>
            </a:r>
            <a:endParaRPr kumimoji="1" lang="ja-JP" altLang="en-US" sz="9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009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18454" y="0"/>
            <a:ext cx="10988299" cy="6726263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</a:t>
            </a:r>
            <a:r>
              <a:rPr lang="en-US" altLang="ja-JP" sz="9600" dirty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</a:t>
            </a:r>
            <a:r>
              <a:rPr lang="ja-JP" altLang="en-US" sz="1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</a:t>
            </a:r>
            <a:r>
              <a:rPr lang="ja-JP" altLang="en-US" sz="1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は夏休みに何をするつもりですか？</a:t>
            </a:r>
            <a:endParaRPr kumimoji="1" lang="ja-JP" altLang="en-US" sz="1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914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6000">
        <p:fade/>
      </p:transition>
    </mc:Choice>
    <mc:Fallback xmlns="">
      <p:transition spd="med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18454" y="0"/>
            <a:ext cx="10585343" cy="6416298"/>
          </a:xfrm>
        </p:spPr>
        <p:txBody>
          <a:bodyPr>
            <a:normAutofit/>
          </a:bodyPr>
          <a:lstStyle/>
          <a:p>
            <a:r>
              <a:rPr lang="en-US" altLang="ja-JP" sz="9600" dirty="0" smtClean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Q.</a:t>
            </a:r>
            <a:r>
              <a:rPr lang="ja-JP" altLang="en-US" sz="9600" dirty="0">
                <a:solidFill>
                  <a:schemeClr val="accent1">
                    <a:lumMod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５</a:t>
            </a:r>
            <a: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en-US" altLang="ja-JP" sz="9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0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</a:t>
            </a:r>
            <a:r>
              <a:rPr lang="ja-JP" altLang="en-US" sz="10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</a:t>
            </a:r>
            <a:r>
              <a:rPr lang="ja-JP" altLang="en-US" sz="10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は私たちにお菓子をくれることできますか？</a:t>
            </a:r>
            <a:endParaRPr kumimoji="1" lang="ja-JP" altLang="en-US" sz="10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72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125</Words>
  <Application>Microsoft Office PowerPoint</Application>
  <PresentationFormat>ワイド画面</PresentationFormat>
  <Paragraphs>20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UD デジタル 教科書体 NK-R</vt:lpstr>
      <vt:lpstr>游ゴシック</vt:lpstr>
      <vt:lpstr>游ゴシック Light</vt:lpstr>
      <vt:lpstr>Arial</vt:lpstr>
      <vt:lpstr>Office テーマ</vt:lpstr>
      <vt:lpstr>Q.1 土曜日にあなたは何を見ましたか？</vt:lpstr>
      <vt:lpstr>Q.2 大分県に温泉がありますか？ ｛複数形｝</vt:lpstr>
      <vt:lpstr>Q.3 昨夜、あなたは何をしていましたか？</vt:lpstr>
      <vt:lpstr>Q.4 あなたは夏休みに何をするつもりですか？</vt:lpstr>
      <vt:lpstr>Q.５ あなたは私たちにお菓子をくれることできますか？</vt:lpstr>
    </vt:vector>
  </TitlesOfParts>
  <Company>宮崎市教育委員会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宮崎市教育委員会</dc:creator>
  <cp:lastModifiedBy>宮崎市教育委員会</cp:lastModifiedBy>
  <cp:revision>22</cp:revision>
  <dcterms:created xsi:type="dcterms:W3CDTF">2022-02-04T04:11:18Z</dcterms:created>
  <dcterms:modified xsi:type="dcterms:W3CDTF">2023-05-17T00:45:12Z</dcterms:modified>
</cp:coreProperties>
</file>