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95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35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61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13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3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39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37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13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85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46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95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3D7A-9F9C-4BC8-84D5-F02CF1EDC16A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452C-E2CC-423D-BEA8-0261E18F6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88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13" y="564440"/>
            <a:ext cx="6511577" cy="43444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正方形/長方形 4"/>
          <p:cNvSpPr/>
          <p:nvPr/>
        </p:nvSpPr>
        <p:spPr>
          <a:xfrm>
            <a:off x="1" y="5101388"/>
            <a:ext cx="12192000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kumimoji="1"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GIVING DIRECTIONS</a:t>
            </a:r>
            <a:endParaRPr kumimoji="1" lang="ja-JP" altLang="en-US" sz="8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588138" y="198462"/>
            <a:ext cx="2460172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PART </a:t>
            </a:r>
          </a:p>
          <a:p>
            <a:pPr algn="ctr"/>
            <a:r>
              <a:rPr kumimoji="1" lang="en-US" altLang="ja-JP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endParaRPr kumimoji="1" lang="ja-JP" altLang="en-US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59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13" y="564440"/>
            <a:ext cx="6511577" cy="43444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正方形/長方形 4"/>
          <p:cNvSpPr/>
          <p:nvPr/>
        </p:nvSpPr>
        <p:spPr>
          <a:xfrm>
            <a:off x="1" y="5101388"/>
            <a:ext cx="12192000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THREE</a:t>
            </a:r>
            <a:endParaRPr kumimoji="1" lang="ja-JP" altLang="en-US" sz="8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曲折矢印 4"/>
          <p:cNvSpPr/>
          <p:nvPr/>
        </p:nvSpPr>
        <p:spPr>
          <a:xfrm>
            <a:off x="6817488" y="2285999"/>
            <a:ext cx="2079894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曲折矢印 6"/>
          <p:cNvSpPr/>
          <p:nvPr/>
        </p:nvSpPr>
        <p:spPr>
          <a:xfrm flipH="1">
            <a:off x="3186012" y="2285999"/>
            <a:ext cx="2079894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上矢印 7"/>
          <p:cNvSpPr/>
          <p:nvPr/>
        </p:nvSpPr>
        <p:spPr>
          <a:xfrm>
            <a:off x="5727461" y="2464903"/>
            <a:ext cx="796835" cy="1097969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矢印 8"/>
          <p:cNvSpPr/>
          <p:nvPr/>
        </p:nvSpPr>
        <p:spPr>
          <a:xfrm rot="10800000">
            <a:off x="5727460" y="3645026"/>
            <a:ext cx="796835" cy="807704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Below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At-At Dog" descr="http://3.bp.blogspot.com/-GQYRSSo038k/Uo1dV42aeUI/AAAAAAAALKw/WAP13DPtTUs/s1600/STAR-WARS-DOG-COSTUME-25-MAIN-131836214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374" y="4605234"/>
            <a:ext cx="2271008" cy="2093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At-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19" y="157077"/>
            <a:ext cx="2251156" cy="212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t-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937" y="1949426"/>
            <a:ext cx="2251156" cy="212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t-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01" y="2057561"/>
            <a:ext cx="2251156" cy="212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角丸四角形吹き出し 17"/>
          <p:cNvSpPr/>
          <p:nvPr/>
        </p:nvSpPr>
        <p:spPr>
          <a:xfrm>
            <a:off x="271284" y="4605234"/>
            <a:ext cx="4356295" cy="1553028"/>
          </a:xfrm>
          <a:prstGeom prst="wedgeRoundRectCallout">
            <a:avLst>
              <a:gd name="adj1" fmla="val 61384"/>
              <a:gd name="adj2" fmla="val -67672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GO BACK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159" y="3876465"/>
            <a:ext cx="1245029" cy="124502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120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13" y="564440"/>
            <a:ext cx="6511577" cy="43444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正方形/長方形 4"/>
          <p:cNvSpPr/>
          <p:nvPr/>
        </p:nvSpPr>
        <p:spPr>
          <a:xfrm>
            <a:off x="1" y="5101388"/>
            <a:ext cx="12192000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LAST</a:t>
            </a:r>
            <a:endParaRPr kumimoji="1" lang="ja-JP" altLang="en-US" sz="8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0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曲折矢印 4"/>
          <p:cNvSpPr/>
          <p:nvPr/>
        </p:nvSpPr>
        <p:spPr>
          <a:xfrm>
            <a:off x="6731727" y="2285999"/>
            <a:ext cx="2869472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曲折矢印 6"/>
          <p:cNvSpPr/>
          <p:nvPr/>
        </p:nvSpPr>
        <p:spPr>
          <a:xfrm flipH="1">
            <a:off x="2142308" y="2285999"/>
            <a:ext cx="2869472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上矢印 7"/>
          <p:cNvSpPr/>
          <p:nvPr/>
        </p:nvSpPr>
        <p:spPr>
          <a:xfrm>
            <a:off x="5473336" y="1267095"/>
            <a:ext cx="796835" cy="2756263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矢印 8"/>
          <p:cNvSpPr/>
          <p:nvPr/>
        </p:nvSpPr>
        <p:spPr>
          <a:xfrm rot="10800000">
            <a:off x="5473335" y="4606831"/>
            <a:ext cx="796835" cy="1467397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Below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182887" y="232229"/>
            <a:ext cx="5129342" cy="1553028"/>
          </a:xfrm>
          <a:prstGeom prst="wedgeRoundRectCallout">
            <a:avLst>
              <a:gd name="adj1" fmla="val -36923"/>
              <a:gd name="adj2" fmla="val 67173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GO STRAIGHT!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6731727" y="232229"/>
            <a:ext cx="5129342" cy="1553028"/>
          </a:xfrm>
          <a:prstGeom prst="wedgeRoundRectCallout">
            <a:avLst>
              <a:gd name="adj1" fmla="val 41611"/>
              <a:gd name="adj2" fmla="val 8308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TURN RIGHT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6731727" y="4254607"/>
            <a:ext cx="5129342" cy="1553028"/>
          </a:xfrm>
          <a:prstGeom prst="wedgeRoundRectCallout">
            <a:avLst>
              <a:gd name="adj1" fmla="val 42575"/>
              <a:gd name="adj2" fmla="val 7035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GO BACK!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82887" y="4209063"/>
            <a:ext cx="5129342" cy="1553028"/>
          </a:xfrm>
          <a:prstGeom prst="wedgeRoundRectCallout">
            <a:avLst>
              <a:gd name="adj1" fmla="val -42705"/>
              <a:gd name="adj2" fmla="val 75130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TURN LEFT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6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13" y="564440"/>
            <a:ext cx="6511577" cy="43444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正方形/長方形 4"/>
          <p:cNvSpPr/>
          <p:nvPr/>
        </p:nvSpPr>
        <p:spPr>
          <a:xfrm>
            <a:off x="1839269" y="5101388"/>
            <a:ext cx="8710863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ONCE</a:t>
            </a:r>
            <a:r>
              <a:rPr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 MORE</a:t>
            </a:r>
            <a:endParaRPr kumimoji="1" lang="ja-JP" altLang="en-US" sz="8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2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曲折矢印 4"/>
          <p:cNvSpPr/>
          <p:nvPr/>
        </p:nvSpPr>
        <p:spPr>
          <a:xfrm>
            <a:off x="6731727" y="2285999"/>
            <a:ext cx="2869472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曲折矢印 6"/>
          <p:cNvSpPr/>
          <p:nvPr/>
        </p:nvSpPr>
        <p:spPr>
          <a:xfrm flipH="1">
            <a:off x="2142308" y="2285999"/>
            <a:ext cx="2869472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上矢印 7"/>
          <p:cNvSpPr/>
          <p:nvPr/>
        </p:nvSpPr>
        <p:spPr>
          <a:xfrm>
            <a:off x="5473336" y="1267095"/>
            <a:ext cx="796835" cy="2756263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矢印 8"/>
          <p:cNvSpPr/>
          <p:nvPr/>
        </p:nvSpPr>
        <p:spPr>
          <a:xfrm rot="10800000">
            <a:off x="5473335" y="4606831"/>
            <a:ext cx="796835" cy="1467397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Below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吹き出し 9"/>
          <p:cNvSpPr/>
          <p:nvPr/>
        </p:nvSpPr>
        <p:spPr>
          <a:xfrm>
            <a:off x="182887" y="232229"/>
            <a:ext cx="5129342" cy="1553028"/>
          </a:xfrm>
          <a:prstGeom prst="wedgeRoundRectCallout">
            <a:avLst>
              <a:gd name="adj1" fmla="val -36923"/>
              <a:gd name="adj2" fmla="val 67173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GO STRAIGHT!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6731727" y="232229"/>
            <a:ext cx="5129342" cy="1553028"/>
          </a:xfrm>
          <a:prstGeom prst="wedgeRoundRectCallout">
            <a:avLst>
              <a:gd name="adj1" fmla="val 41611"/>
              <a:gd name="adj2" fmla="val 8308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TURN RIGHT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6731727" y="4254607"/>
            <a:ext cx="5129342" cy="1553028"/>
          </a:xfrm>
          <a:prstGeom prst="wedgeRoundRectCallout">
            <a:avLst>
              <a:gd name="adj1" fmla="val 42575"/>
              <a:gd name="adj2" fmla="val 7035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latin typeface="Comic Sans MS" panose="030F0702030302020204" pitchFamily="66" charset="0"/>
              </a:rPr>
              <a:t>GO BACK!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82887" y="4209063"/>
            <a:ext cx="5129342" cy="1553028"/>
          </a:xfrm>
          <a:prstGeom prst="wedgeRoundRectCallout">
            <a:avLst>
              <a:gd name="adj1" fmla="val -42705"/>
              <a:gd name="adj2" fmla="val 75130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TURN LEFT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" y="5101388"/>
            <a:ext cx="12192000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SPOT THE DOG!</a:t>
            </a:r>
            <a:endParaRPr kumimoji="1" lang="ja-JP" altLang="en-US" sz="8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Spot the Dog Picture" descr="http://wunderkeys.com/wp-content/uploads/2013/08/binocul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47" y="354511"/>
            <a:ext cx="8235907" cy="474687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4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13" y="564440"/>
            <a:ext cx="6511577" cy="43444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正方形/長方形 4"/>
          <p:cNvSpPr/>
          <p:nvPr/>
        </p:nvSpPr>
        <p:spPr>
          <a:xfrm>
            <a:off x="1" y="5101388"/>
            <a:ext cx="12192000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endParaRPr kumimoji="1" lang="ja-JP" altLang="en-US" sz="8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6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曲折矢印 4"/>
          <p:cNvSpPr/>
          <p:nvPr/>
        </p:nvSpPr>
        <p:spPr>
          <a:xfrm>
            <a:off x="6817488" y="2285999"/>
            <a:ext cx="2079894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曲折矢印 6"/>
          <p:cNvSpPr/>
          <p:nvPr/>
        </p:nvSpPr>
        <p:spPr>
          <a:xfrm flipH="1">
            <a:off x="3186012" y="2285999"/>
            <a:ext cx="2079894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上矢印 7"/>
          <p:cNvSpPr/>
          <p:nvPr/>
        </p:nvSpPr>
        <p:spPr>
          <a:xfrm>
            <a:off x="5727461" y="2698617"/>
            <a:ext cx="796835" cy="864255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矢印 8"/>
          <p:cNvSpPr/>
          <p:nvPr/>
        </p:nvSpPr>
        <p:spPr>
          <a:xfrm rot="10800000">
            <a:off x="5727459" y="3645025"/>
            <a:ext cx="796835" cy="509532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Below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211" y="123805"/>
            <a:ext cx="1879296" cy="25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oy" descr="http://s1.hubimg.com/u/9922124_f26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512" y="4295455"/>
            <a:ext cx="1828206" cy="242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Boy" descr="http://s1.hubimg.com/u/9922124_f26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925" y="1724936"/>
            <a:ext cx="1828206" cy="2429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Boy" descr="http://s1.hubimg.com/u/9922124_f26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12" y="1778251"/>
            <a:ext cx="1828206" cy="242962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角丸四角形吹き出し 20"/>
          <p:cNvSpPr/>
          <p:nvPr/>
        </p:nvSpPr>
        <p:spPr>
          <a:xfrm>
            <a:off x="371372" y="123805"/>
            <a:ext cx="4356295" cy="1553028"/>
          </a:xfrm>
          <a:prstGeom prst="wedgeRoundRectCallout">
            <a:avLst>
              <a:gd name="adj1" fmla="val 50689"/>
              <a:gd name="adj2" fmla="val 68813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GO STRAIGHT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844" y="39611"/>
            <a:ext cx="1371600" cy="1371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068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913" y="564440"/>
            <a:ext cx="6511577" cy="434444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正方形/長方形 4"/>
          <p:cNvSpPr/>
          <p:nvPr/>
        </p:nvSpPr>
        <p:spPr>
          <a:xfrm>
            <a:off x="1" y="5101388"/>
            <a:ext cx="12192000" cy="1588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altLang="ja-JP" sz="8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endParaRPr kumimoji="1" lang="ja-JP" altLang="en-US" sz="8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30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曲折矢印 4"/>
          <p:cNvSpPr/>
          <p:nvPr/>
        </p:nvSpPr>
        <p:spPr>
          <a:xfrm>
            <a:off x="6817488" y="2285999"/>
            <a:ext cx="2079894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曲折矢印 6"/>
          <p:cNvSpPr/>
          <p:nvPr/>
        </p:nvSpPr>
        <p:spPr>
          <a:xfrm flipH="1">
            <a:off x="3186012" y="2285999"/>
            <a:ext cx="2079894" cy="1672046"/>
          </a:xfrm>
          <a:prstGeom prst="ben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上矢印 7"/>
          <p:cNvSpPr/>
          <p:nvPr/>
        </p:nvSpPr>
        <p:spPr>
          <a:xfrm>
            <a:off x="5727461" y="2484630"/>
            <a:ext cx="796835" cy="1012178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RelaxedModerately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上矢印 8"/>
          <p:cNvSpPr/>
          <p:nvPr/>
        </p:nvSpPr>
        <p:spPr>
          <a:xfrm rot="10800000">
            <a:off x="5727460" y="3578961"/>
            <a:ext cx="796835" cy="731696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perspectiveBelow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Lion 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574" y="2052723"/>
            <a:ext cx="2343959" cy="213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L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92" y="2175307"/>
            <a:ext cx="2343959" cy="22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L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897" y="4538301"/>
            <a:ext cx="2343959" cy="22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L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92" y="235915"/>
            <a:ext cx="2343959" cy="22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角丸四角形吹き出し 17"/>
          <p:cNvSpPr/>
          <p:nvPr/>
        </p:nvSpPr>
        <p:spPr>
          <a:xfrm>
            <a:off x="7932624" y="4686446"/>
            <a:ext cx="3601909" cy="1553028"/>
          </a:xfrm>
          <a:prstGeom prst="wedgeRoundRectCallout">
            <a:avLst>
              <a:gd name="adj1" fmla="val -36923"/>
              <a:gd name="adj2" fmla="val -68144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 smtClean="0">
                <a:latin typeface="Comic Sans MS" panose="030F0702030302020204" pitchFamily="66" charset="0"/>
              </a:rPr>
              <a:t>TURN RIGHT</a:t>
            </a:r>
            <a:r>
              <a:rPr kumimoji="1" lang="en-US" altLang="ja-JP" sz="4400" dirty="0" smtClean="0">
                <a:latin typeface="Comic Sans MS" panose="030F0702030302020204" pitchFamily="66" charset="0"/>
              </a:rPr>
              <a:t>!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105" y="1552711"/>
            <a:ext cx="1070779" cy="10707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19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47</Words>
  <Application>Microsoft Office PowerPoint</Application>
  <PresentationFormat>ワイド画面</PresentationFormat>
  <Paragraphs>20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游ゴシック</vt:lpstr>
      <vt:lpstr>游ゴシック Light</vt:lpstr>
      <vt:lpstr>Arial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zhst148</dc:creator>
  <cp:lastModifiedBy>zhst148</cp:lastModifiedBy>
  <cp:revision>35</cp:revision>
  <dcterms:created xsi:type="dcterms:W3CDTF">2020-05-13T04:02:53Z</dcterms:created>
  <dcterms:modified xsi:type="dcterms:W3CDTF">2021-03-18T04:07:36Z</dcterms:modified>
</cp:coreProperties>
</file>