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5" r:id="rId4"/>
    <p:sldId id="276" r:id="rId5"/>
    <p:sldId id="27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17" autoAdjust="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F7C47-B128-49C2-B104-F982511A954C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A3A7C-B710-4D89-8E64-76B65F491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49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Have you ever</a:t>
            </a:r>
            <a:r>
              <a:rPr kumimoji="1" lang="en-US" altLang="ja-JP" baseline="0" dirty="0" smtClean="0"/>
              <a:t> been to Nagano {prefecture}?</a:t>
            </a:r>
          </a:p>
          <a:p>
            <a:r>
              <a:rPr kumimoji="1" lang="en-US" altLang="ja-JP" baseline="0" dirty="0" smtClean="0"/>
              <a:t>Yes, I have. No, I haven’t.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NH3 Unit 1 Scene 2 (p.10)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A3A7C-B710-4D89-8E64-76B65F491C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2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makes you happy?</a:t>
            </a:r>
          </a:p>
          <a:p>
            <a:r>
              <a:rPr kumimoji="1" lang="en-US" altLang="ja-JP" dirty="0" smtClean="0"/>
              <a:t>… makes me happy.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NH3 Unit 1 R&amp;T1 (p.12)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A3A7C-B710-4D89-8E64-76B65F491CE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46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What</a:t>
            </a:r>
            <a:r>
              <a:rPr kumimoji="1" lang="en-US" altLang="ja-JP" baseline="0" dirty="0" smtClean="0"/>
              <a:t> will you show us</a:t>
            </a:r>
            <a:r>
              <a:rPr kumimoji="1" lang="en-US" altLang="ja-JP" dirty="0" smtClean="0"/>
              <a:t>?</a:t>
            </a:r>
          </a:p>
          <a:p>
            <a:r>
              <a:rPr kumimoji="1" lang="en-US" altLang="ja-JP" dirty="0" smtClean="0"/>
              <a:t>I will show you that English is interesting.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NH3 Unit 1 R&amp;T2 (p.14)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A3A7C-B710-4D89-8E64-76B65F491CE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771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 long have you lived in Japan?</a:t>
            </a:r>
          </a:p>
          <a:p>
            <a:r>
              <a:rPr kumimoji="1" lang="en-US" altLang="ja-JP" dirty="0" smtClean="0"/>
              <a:t>I have lived in Japan for …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NH3 Unit 2 Scene 2 (p.22)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A3A7C-B710-4D89-8E64-76B65F491CE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00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Are the Blue Mountains</a:t>
            </a:r>
            <a:r>
              <a:rPr kumimoji="1" lang="en-US" altLang="ja-JP" baseline="0" dirty="0" smtClean="0"/>
              <a:t> listed as cultural World Heritage?</a:t>
            </a:r>
          </a:p>
          <a:p>
            <a:r>
              <a:rPr kumimoji="1" lang="en-US" altLang="ja-JP" baseline="0" dirty="0" smtClean="0"/>
              <a:t>No, they aren’t. {They’re listed as natural World Heritage.}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NH2 Unit 7 Scene 2 (p.108)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A3A7C-B710-4D89-8E64-76B65F491CE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6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0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2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9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3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91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644577" y="0"/>
            <a:ext cx="11105463" cy="6310859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Q.1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</a:t>
            </a:r>
            <a:r>
              <a:rPr lang="ja-JP" altLang="en-US" sz="1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</a:t>
            </a: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は長野県に行ったことありますか？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9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629587" y="0"/>
            <a:ext cx="11562413" cy="4841823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Q.2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</a:t>
            </a:r>
            <a:r>
              <a:rPr lang="ja-JP" altLang="en-US" sz="1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何が幸せにしますか？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14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629587" y="0"/>
            <a:ext cx="11562413" cy="6400800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Q.3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あなたは私たちに何を教えるつもりですか？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849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629587" y="0"/>
            <a:ext cx="11562413" cy="6535711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Q.4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あなたはどれくらい日本に住んでいますか？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90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329784" y="0"/>
            <a:ext cx="11420256" cy="5201587"/>
          </a:xfrm>
        </p:spPr>
        <p:txBody>
          <a:bodyPr>
            <a:normAutofit fontScale="90000"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Q.5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0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ブルーマウンテンズは文化的な世界</a:t>
            </a:r>
            <a:r>
              <a:rPr lang="ja-JP" altLang="en-US" sz="10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遺産として登録されていますか？</a:t>
            </a:r>
            <a:endParaRPr kumimoji="1" lang="ja-JP" altLang="en-US" sz="10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2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000">
        <p:fade/>
      </p:transition>
    </mc:Choice>
    <mc:Fallback xmlns="">
      <p:transition spd="med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187</Words>
  <Application>Microsoft Office PowerPoint</Application>
  <PresentationFormat>ワイド画面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UD デジタル 教科書体 NK-R</vt:lpstr>
      <vt:lpstr>游ゴシック</vt:lpstr>
      <vt:lpstr>游ゴシック Light</vt:lpstr>
      <vt:lpstr>Arial</vt:lpstr>
      <vt:lpstr>Office テーマ</vt:lpstr>
      <vt:lpstr>Q.1 あなたは長野県に行ったことありますか？</vt:lpstr>
      <vt:lpstr>Q.2 あなたを何が幸せにしますか？</vt:lpstr>
      <vt:lpstr>Q.3 あなたは私たちに何を教えるつもりですか？</vt:lpstr>
      <vt:lpstr>Q.4 あなたはどれくらい日本に住んでいますか？</vt:lpstr>
      <vt:lpstr>Q.5 ブルーマウンテンズは文化的な世界遺産として登録されていますか？</vt:lpstr>
    </vt:vector>
  </TitlesOfParts>
  <Company>宮崎市教育委員会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宮崎市教育委員会</cp:lastModifiedBy>
  <cp:revision>22</cp:revision>
  <dcterms:created xsi:type="dcterms:W3CDTF">2022-02-04T04:11:18Z</dcterms:created>
  <dcterms:modified xsi:type="dcterms:W3CDTF">2023-05-17T01:06:55Z</dcterms:modified>
</cp:coreProperties>
</file>