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7"/>
  </p:notesMasterIdLst>
  <p:sldIdLst>
    <p:sldId id="307" r:id="rId2"/>
    <p:sldId id="308" r:id="rId3"/>
    <p:sldId id="30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310" r:id="rId28"/>
    <p:sldId id="280" r:id="rId29"/>
    <p:sldId id="281" r:id="rId30"/>
    <p:sldId id="282" r:id="rId31"/>
    <p:sldId id="283" r:id="rId32"/>
    <p:sldId id="312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46B2"/>
    <a:srgbClr val="65BAC6"/>
    <a:srgbClr val="EEDFD8"/>
    <a:srgbClr val="333066"/>
    <a:srgbClr val="DD61A8"/>
    <a:srgbClr val="FFD8FF"/>
    <a:srgbClr val="FF56D6"/>
    <a:srgbClr val="431F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08"/>
    <p:restoredTop sz="94663"/>
  </p:normalViewPr>
  <p:slideViewPr>
    <p:cSldViewPr snapToGrid="0">
      <p:cViewPr varScale="1">
        <p:scale>
          <a:sx n="117" d="100"/>
          <a:sy n="117" d="100"/>
        </p:scale>
        <p:origin x="2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2D120-FE2A-5E43-81EC-36EE4704358B}" type="datetimeFigureOut">
              <a:rPr lang="en-US" smtClean="0"/>
              <a:t>3/3/23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120DE-8F98-4F48-A247-8C4CFEAB7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16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Typhoon – B-4, E-2</a:t>
            </a:r>
          </a:p>
          <a:p>
            <a:r>
              <a:rPr lang="en-US" dirty="0"/>
              <a:t>Tsunami – C-1, C-2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BFC041-CEC2-6049-BBED-74BBF11699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75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E7C6A-8DFF-B607-50EC-CB2B720FDB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4F4EA0-8318-CAEF-9450-C99C9F4B58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ECE81-9C47-01B0-37D6-D06CAEE8C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0F00-4679-D34D-8A03-E53B7F2AFB83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B1F8B-6F94-2803-9EE0-716ABFBBE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CF2DF-D343-D68C-DD26-23F264DE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3CCB-7A33-F84D-8023-7DF670495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32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59DF8-4E59-E2E8-B115-048C4DFF7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93990E-0AC9-4BEC-529C-20F04E7494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60042-85B8-F0EF-A086-107F094C0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0F00-4679-D34D-8A03-E53B7F2AFB83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D8E25-0207-784E-5D42-D3E60CA24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DA522-0436-CF38-FC32-7B919EB2B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3CCB-7A33-F84D-8023-7DF670495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3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45E9D1-5A84-191C-36C7-C3AFDDC412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F336F5-E04D-EB13-A483-B00D893FE4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38AC8-848C-1092-1592-2CDE2BDE7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0F00-4679-D34D-8A03-E53B7F2AFB83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E5320-F60E-482E-9194-597DEB7F0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71351-09A4-F49B-56CF-ABAAF4851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3CCB-7A33-F84D-8023-7DF670495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4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7574F-F848-3D52-37B6-E59766C6B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BF155-F7CE-D07A-A9A7-43380FC83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6023B-8DD3-3258-B3C0-DDFDB9B35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0F00-4679-D34D-8A03-E53B7F2AFB83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4BB97-D4CF-2D41-C2F0-9C4358AA4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66104-AF09-234B-F6E8-6474A501B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3CCB-7A33-F84D-8023-7DF670495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7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9E493-902B-1A96-7F35-A48AD4CB6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CC4655-A64A-CE7B-1FEA-1B411DD06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431F2-BF3A-A66D-F323-0434F67D5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0F00-4679-D34D-8A03-E53B7F2AFB83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8DEF5-C385-8618-989B-1C070A07E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36A97-1DDB-0CB2-72CD-BB33C31A8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3CCB-7A33-F84D-8023-7DF670495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5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EBB73-49B8-ED3B-649E-EF09456D0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F7E1D-4E38-0ABB-B4F1-0034244B15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2A408B-AA37-1008-83E6-2F3C63A885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9199F-BA61-F899-A0E2-80E9BDC77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0F00-4679-D34D-8A03-E53B7F2AFB83}" type="datetimeFigureOut">
              <a:rPr lang="en-US" smtClean="0"/>
              <a:t>3/3/23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CCB66F-1DF8-3CDE-8B9A-E0579E2C6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A153C7-5230-BE0F-58BA-0CF990C4A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3CCB-7A33-F84D-8023-7DF670495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78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11B7A-7E52-796E-860F-98ED2A1E1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BB632E-ADF5-163C-3922-EA425749C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F4345-1FAB-B221-4783-376F885F0C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A612B6-5D0F-8C7F-395C-5A9D916AFC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87CD59-FDC1-92BD-37F1-C0BCEF8281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FC393C-BE3D-3E5A-D72D-D01D5DB24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0F00-4679-D34D-8A03-E53B7F2AFB83}" type="datetimeFigureOut">
              <a:rPr lang="en-US" smtClean="0"/>
              <a:t>3/3/23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B673B6-FB83-7931-927C-8A4807518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36CB8-93D8-CB63-9CD4-43C282120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3CCB-7A33-F84D-8023-7DF670495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16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02624-524D-84C6-863F-BAD4EC694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2FE755-F105-BD6E-377B-DAA4E9798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0F00-4679-D34D-8A03-E53B7F2AFB83}" type="datetimeFigureOut">
              <a:rPr lang="en-US" smtClean="0"/>
              <a:t>3/3/23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EE9984-D672-3935-7618-7D4F0C224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498C56-52BE-DDAA-B79A-5C920C8FB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3CCB-7A33-F84D-8023-7DF670495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0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525BA9-DF14-271D-6CB3-A8FA05C21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0F00-4679-D34D-8A03-E53B7F2AFB83}" type="datetimeFigureOut">
              <a:rPr lang="en-US" smtClean="0"/>
              <a:t>3/3/23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93FAE-CB5D-B7D9-DC52-94F35D5D1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1569C4-290C-61C0-301A-C2907A7FE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3CCB-7A33-F84D-8023-7DF670495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1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84E51-EE8E-46F7-457F-E143F9B02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B73E3-6AA1-756D-75A8-656E27DE8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9367EC-955C-1892-D0D9-D70F5279B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D9D1C5-1E2B-2ED0-5B03-6659E85DE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0F00-4679-D34D-8A03-E53B7F2AFB83}" type="datetimeFigureOut">
              <a:rPr lang="en-US" smtClean="0"/>
              <a:t>3/3/23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EE25B-B552-592D-AA3A-9FA6FD745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AC447E-EE7F-0BB3-656F-97D74E102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3CCB-7A33-F84D-8023-7DF670495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79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5970E-10B3-290B-8643-927B8C1C1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AD4042-60D0-C6D4-C7A9-B0071D1DE3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DE74BF-5109-4579-7F94-4072D1E6E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10CFDE-9908-3FC8-BC22-B97020E48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0F00-4679-D34D-8A03-E53B7F2AFB83}" type="datetimeFigureOut">
              <a:rPr lang="en-US" smtClean="0"/>
              <a:t>3/3/23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C3DFD-66C1-272D-DC23-7F80897D3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DC616-44CE-3559-0DD4-050D563FA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3CCB-7A33-F84D-8023-7DF670495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9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4D39A4-3EAF-389D-72A2-F45C5272D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B2DCE1-A893-FF2B-CDFB-8EE79D6B2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F21EA-85EB-8FD0-BEE2-0E954F3B43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F0F00-4679-D34D-8A03-E53B7F2AFB83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BF28B-F83D-67BD-95BB-619217409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F058E-F437-C554-F020-4916036E26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E3CCB-7A33-F84D-8023-7DF670495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59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8.xml"/><Relationship Id="rId13" Type="http://schemas.openxmlformats.org/officeDocument/2006/relationships/slide" Target="slide38.xml"/><Relationship Id="rId18" Type="http://schemas.openxmlformats.org/officeDocument/2006/relationships/slide" Target="slide26.xml"/><Relationship Id="rId26" Type="http://schemas.openxmlformats.org/officeDocument/2006/relationships/slide" Target="slide10.xml"/><Relationship Id="rId3" Type="http://schemas.openxmlformats.org/officeDocument/2006/relationships/image" Target="../media/image2.png"/><Relationship Id="rId21" Type="http://schemas.openxmlformats.org/officeDocument/2006/relationships/slide" Target="slide20.xml"/><Relationship Id="rId7" Type="http://schemas.openxmlformats.org/officeDocument/2006/relationships/slide" Target="slide50.xml"/><Relationship Id="rId12" Type="http://schemas.openxmlformats.org/officeDocument/2006/relationships/slide" Target="slide40.xml"/><Relationship Id="rId17" Type="http://schemas.openxmlformats.org/officeDocument/2006/relationships/slide" Target="slide29.xml"/><Relationship Id="rId25" Type="http://schemas.openxmlformats.org/officeDocument/2006/relationships/slide" Target="slide12.xml"/><Relationship Id="rId2" Type="http://schemas.openxmlformats.org/officeDocument/2006/relationships/notesSlide" Target="../notesSlides/notesSlide1.xml"/><Relationship Id="rId16" Type="http://schemas.openxmlformats.org/officeDocument/2006/relationships/slide" Target="slide31.xml"/><Relationship Id="rId20" Type="http://schemas.openxmlformats.org/officeDocument/2006/relationships/slide" Target="slide22.xml"/><Relationship Id="rId29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2.xml"/><Relationship Id="rId11" Type="http://schemas.openxmlformats.org/officeDocument/2006/relationships/slide" Target="slide42.xml"/><Relationship Id="rId24" Type="http://schemas.openxmlformats.org/officeDocument/2006/relationships/slide" Target="slide14.xml"/><Relationship Id="rId5" Type="http://schemas.openxmlformats.org/officeDocument/2006/relationships/slide" Target="slide54.xml"/><Relationship Id="rId15" Type="http://schemas.openxmlformats.org/officeDocument/2006/relationships/slide" Target="slide34.xml"/><Relationship Id="rId23" Type="http://schemas.openxmlformats.org/officeDocument/2006/relationships/slide" Target="slide16.xml"/><Relationship Id="rId28" Type="http://schemas.openxmlformats.org/officeDocument/2006/relationships/slide" Target="slide6.xml"/><Relationship Id="rId10" Type="http://schemas.openxmlformats.org/officeDocument/2006/relationships/slide" Target="slide44.xml"/><Relationship Id="rId19" Type="http://schemas.openxmlformats.org/officeDocument/2006/relationships/slide" Target="slide24.xml"/><Relationship Id="rId4" Type="http://schemas.openxmlformats.org/officeDocument/2006/relationships/image" Target="../media/image1.png"/><Relationship Id="rId9" Type="http://schemas.openxmlformats.org/officeDocument/2006/relationships/slide" Target="slide46.xml"/><Relationship Id="rId14" Type="http://schemas.openxmlformats.org/officeDocument/2006/relationships/slide" Target="slide36.xml"/><Relationship Id="rId22" Type="http://schemas.openxmlformats.org/officeDocument/2006/relationships/slide" Target="slide18.xml"/><Relationship Id="rId27" Type="http://schemas.openxmlformats.org/officeDocument/2006/relationships/slide" Target="slide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772" y="1324697"/>
            <a:ext cx="11534553" cy="4916062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EEDFD8"/>
                </a:solidFill>
                <a:latin typeface="Comic Sans MS" panose="030F0902030302020204" pitchFamily="66" charset="0"/>
              </a:rPr>
              <a:t>On the game board (slide 3), there are 3 main layers:</a:t>
            </a:r>
          </a:p>
          <a:p>
            <a:pPr lvl="1"/>
            <a:r>
              <a:rPr lang="en-US" sz="3600" dirty="0">
                <a:solidFill>
                  <a:srgbClr val="EEDFD8"/>
                </a:solidFill>
                <a:latin typeface="Comic Sans MS" panose="030F0902030302020204" pitchFamily="66" charset="0"/>
              </a:rPr>
              <a:t> ? boxes</a:t>
            </a:r>
          </a:p>
          <a:p>
            <a:pPr lvl="1"/>
            <a:r>
              <a:rPr lang="en-US" sz="3600" dirty="0">
                <a:solidFill>
                  <a:srgbClr val="EEDFD8"/>
                </a:solidFill>
                <a:latin typeface="Comic Sans MS" panose="030F0902030302020204" pitchFamily="66" charset="0"/>
              </a:rPr>
              <a:t> Typhoon / Tsunami</a:t>
            </a:r>
          </a:p>
          <a:p>
            <a:pPr lvl="1"/>
            <a:r>
              <a:rPr lang="en-US" sz="3600" dirty="0">
                <a:solidFill>
                  <a:srgbClr val="EEDFD8"/>
                </a:solidFill>
                <a:latin typeface="Comic Sans MS" panose="030F0902030302020204" pitchFamily="66" charset="0"/>
              </a:rPr>
              <a:t> Points table</a:t>
            </a:r>
          </a:p>
          <a:p>
            <a:pPr marL="0" indent="0">
              <a:buNone/>
            </a:pPr>
            <a:endParaRPr lang="en-US" sz="40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EEDFD8"/>
                </a:solidFill>
                <a:latin typeface="Comic Sans MS" panose="030F0902030302020204" pitchFamily="66" charset="0"/>
              </a:rPr>
              <a:t>Go to the “Shape Format” panel and “Selection Pane” to access the different objects. Click on the “eye” icon to show/hide objects.</a:t>
            </a:r>
          </a:p>
          <a:p>
            <a:pPr marL="0" indent="0">
              <a:buNone/>
            </a:pPr>
            <a:endParaRPr lang="en-US" sz="40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>
              <a:buNone/>
            </a:pPr>
            <a:endParaRPr lang="en-US" sz="40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>
              <a:buNone/>
            </a:pPr>
            <a:endParaRPr lang="en-US" sz="40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>
              <a:buNone/>
            </a:pPr>
            <a:endParaRPr lang="en-US" sz="40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>
              <a:buNone/>
            </a:pPr>
            <a:endParaRPr lang="en-US" sz="40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>
              <a:buNone/>
            </a:pPr>
            <a:endParaRPr lang="en-US" sz="4000" dirty="0">
              <a:solidFill>
                <a:srgbClr val="EEDFD8"/>
              </a:solidFill>
              <a:latin typeface="Comic Sans MS" panose="030F09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041A2D-C37C-ADE5-F38C-3D2F23C8CC33}"/>
              </a:ext>
            </a:extLst>
          </p:cNvPr>
          <p:cNvSpPr txBox="1"/>
          <p:nvPr/>
        </p:nvSpPr>
        <p:spPr>
          <a:xfrm>
            <a:off x="2358656" y="216701"/>
            <a:ext cx="74746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EEDFD8"/>
                </a:solidFill>
                <a:latin typeface="Comic Sans MS" panose="030F0902030302020204" pitchFamily="66" charset="0"/>
              </a:rPr>
              <a:t>how to edit</a:t>
            </a:r>
          </a:p>
        </p:txBody>
      </p:sp>
    </p:spTree>
    <p:extLst>
      <p:ext uri="{BB962C8B-B14F-4D97-AF65-F5344CB8AC3E}">
        <p14:creationId xmlns:p14="http://schemas.microsoft.com/office/powerpoint/2010/main" val="477304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A-4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Why did Ishii Shigeyuki decide to design custom-made wheelchairs?</a:t>
            </a:r>
          </a:p>
        </p:txBody>
      </p:sp>
      <p:pic>
        <p:nvPicPr>
          <p:cNvPr id="6" name="Graphic 5" descr="Chevron arrows with solid fill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AB53353-4059-AC7E-3F45-D0AAFA495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91887" y="5992814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44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A-4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Why did Ishii Shigeyuki decide to design custom-made wheelchairs?</a:t>
            </a: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Because he was not satisfied with ordinary types.</a:t>
            </a:r>
          </a:p>
        </p:txBody>
      </p:sp>
      <p:pic>
        <p:nvPicPr>
          <p:cNvPr id="4" name="Graphic 3" descr="Home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FB41E6F2-592E-6502-B4D8-9B0C0EDAC1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91887" y="5971042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874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A-5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Have you taken the high school entrance exams yet?</a:t>
            </a:r>
          </a:p>
        </p:txBody>
      </p:sp>
      <p:pic>
        <p:nvPicPr>
          <p:cNvPr id="6" name="Graphic 5" descr="Chevron arrows with solid fill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AB53353-4059-AC7E-3F45-D0AAFA495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91887" y="5992814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732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A-5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Have you taken the high school entrance exams yet?</a:t>
            </a: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No, I haven’t.</a:t>
            </a:r>
          </a:p>
        </p:txBody>
      </p:sp>
      <p:pic>
        <p:nvPicPr>
          <p:cNvPr id="4" name="Graphic 3" descr="Home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88676899-FC9A-A72B-90FE-80BB4AB5C7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91887" y="5971042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283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B-1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Is it easy for you to get up early?</a:t>
            </a:r>
          </a:p>
        </p:txBody>
      </p:sp>
      <p:pic>
        <p:nvPicPr>
          <p:cNvPr id="6" name="Graphic 5" descr="Chevron arrows with solid fill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AB53353-4059-AC7E-3F45-D0AAFA495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91887" y="5992814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379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B-1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Is it easy for you to get up early?</a:t>
            </a: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Yes, it is.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No, it isn’t.</a:t>
            </a:r>
          </a:p>
        </p:txBody>
      </p:sp>
      <p:pic>
        <p:nvPicPr>
          <p:cNvPr id="4" name="Graphic 3" descr="Home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E7AF1C79-1997-BDC4-E9A6-83922F1BD2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91887" y="5971042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596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B-2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What helps you learn English?</a:t>
            </a:r>
          </a:p>
        </p:txBody>
      </p:sp>
      <p:pic>
        <p:nvPicPr>
          <p:cNvPr id="6" name="Graphic 5" descr="Chevron arrows with solid fill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AB53353-4059-AC7E-3F45-D0AAFA495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91887" y="5992814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753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B-2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What helps you learn English?</a:t>
            </a: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______ helps me learn English.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(My textbook, Google-sensei)</a:t>
            </a:r>
          </a:p>
        </p:txBody>
      </p:sp>
      <p:pic>
        <p:nvPicPr>
          <p:cNvPr id="4" name="Graphic 3" descr="Home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B00D47F1-6AD3-2CDA-7937-0F6F0D8C5E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91887" y="5971042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676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B-3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What does your mother make you do at home?</a:t>
            </a:r>
          </a:p>
        </p:txBody>
      </p:sp>
      <p:pic>
        <p:nvPicPr>
          <p:cNvPr id="6" name="Graphic 5" descr="Chevron arrows with solid fill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AB53353-4059-AC7E-3F45-D0AAFA495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91887" y="5992814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69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B-3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What does your mother make you do at home?</a:t>
            </a: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My mother makes me _____.</a:t>
            </a:r>
          </a:p>
        </p:txBody>
      </p:sp>
      <p:pic>
        <p:nvPicPr>
          <p:cNvPr id="4" name="Graphic 3" descr="Home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B5C95F5C-0A07-7379-4C68-92A9E61EB6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91887" y="5971042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162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5972" y="1945759"/>
            <a:ext cx="8791353" cy="4295000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EEDFD8"/>
                </a:solidFill>
                <a:latin typeface="Comic Sans MS" panose="030F0902030302020204" pitchFamily="66" charset="0"/>
              </a:rPr>
              <a:t>Typhoon: Team who answered picks another team to lose all their points.</a:t>
            </a:r>
          </a:p>
          <a:p>
            <a:pPr marL="0" indent="0">
              <a:buNone/>
            </a:pPr>
            <a:endParaRPr lang="en-US" sz="40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>
              <a:buNone/>
            </a:pPr>
            <a:endParaRPr lang="en-US" sz="40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EEDFD8"/>
                </a:solidFill>
                <a:latin typeface="Comic Sans MS" panose="030F0902030302020204" pitchFamily="66" charset="0"/>
              </a:rPr>
              <a:t>Tsunami: Team who answered loses all their points.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041A2D-C37C-ADE5-F38C-3D2F23C8CC33}"/>
              </a:ext>
            </a:extLst>
          </p:cNvPr>
          <p:cNvSpPr txBox="1"/>
          <p:nvPr/>
        </p:nvSpPr>
        <p:spPr>
          <a:xfrm>
            <a:off x="2358656" y="216701"/>
            <a:ext cx="74746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EEDFD8"/>
                </a:solidFill>
                <a:latin typeface="Comic Sans MS" panose="030F0902030302020204" pitchFamily="66" charset="0"/>
              </a:rPr>
              <a:t>HOW TO PLAY</a:t>
            </a:r>
          </a:p>
        </p:txBody>
      </p:sp>
      <p:pic>
        <p:nvPicPr>
          <p:cNvPr id="9" name="tsunami">
            <a:extLst>
              <a:ext uri="{FF2B5EF4-FFF2-40B4-BE49-F238E27FC236}">
                <a16:creationId xmlns:a16="http://schemas.microsoft.com/office/drawing/2014/main" id="{88A33E77-B103-CB42-1598-7AE1BB6630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610" y="4395793"/>
            <a:ext cx="2447406" cy="1844966"/>
          </a:xfrm>
          <a:prstGeom prst="rect">
            <a:avLst/>
          </a:prstGeom>
        </p:spPr>
      </p:pic>
      <p:pic>
        <p:nvPicPr>
          <p:cNvPr id="10" name="typhoon" descr="A picture containing text&#10;&#10;Description automatically generated">
            <a:extLst>
              <a:ext uri="{FF2B5EF4-FFF2-40B4-BE49-F238E27FC236}">
                <a16:creationId xmlns:a16="http://schemas.microsoft.com/office/drawing/2014/main" id="{F4B7936A-B423-F79D-6B19-FE01EA5EC5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610" y="1849896"/>
            <a:ext cx="2026375" cy="2020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51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B-4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Do you know how to make </a:t>
            </a:r>
            <a:r>
              <a:rPr lang="en-US" sz="4400" i="1" dirty="0">
                <a:solidFill>
                  <a:srgbClr val="EEDFD8"/>
                </a:solidFill>
                <a:latin typeface="Comic Sans MS" panose="030F0902030302020204" pitchFamily="66" charset="0"/>
              </a:rPr>
              <a:t>okonomiyaki</a:t>
            </a: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6" name="Graphic 5" descr="Chevron arrows with solid fill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AB53353-4059-AC7E-3F45-D0AAFA495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91887" y="5992814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6146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B-4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Do you know how to make </a:t>
            </a:r>
            <a:r>
              <a:rPr lang="en-US" sz="4400" i="1" dirty="0">
                <a:solidFill>
                  <a:srgbClr val="EEDFD8"/>
                </a:solidFill>
                <a:latin typeface="Comic Sans MS" panose="030F0902030302020204" pitchFamily="66" charset="0"/>
              </a:rPr>
              <a:t>okonomiyaki</a:t>
            </a: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?</a:t>
            </a: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Yes, I do.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No, I don’t.</a:t>
            </a:r>
          </a:p>
        </p:txBody>
      </p:sp>
      <p:pic>
        <p:nvPicPr>
          <p:cNvPr id="4" name="Graphic 3" descr="Home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4A31A8BE-3AB7-28ED-3D51-C256A59EC2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91887" y="5971042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195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B-5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Can you tell me where the local shelter is?</a:t>
            </a:r>
          </a:p>
        </p:txBody>
      </p:sp>
      <p:pic>
        <p:nvPicPr>
          <p:cNvPr id="6" name="Graphic 5" descr="Chevron arrows with solid fill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AB53353-4059-AC7E-3F45-D0AAFA495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91887" y="5992814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139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B-5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Can you tell me where the local shelter is?</a:t>
            </a: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Yes, it’s ________.</a:t>
            </a:r>
          </a:p>
        </p:txBody>
      </p:sp>
      <p:pic>
        <p:nvPicPr>
          <p:cNvPr id="4" name="Graphic 3" descr="Home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A08CE674-AE23-478A-747B-3C44E5A9CB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91887" y="5971042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4200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C-1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Name a food people eat in Korea.</a:t>
            </a:r>
          </a:p>
        </p:txBody>
      </p:sp>
      <p:pic>
        <p:nvPicPr>
          <p:cNvPr id="6" name="Graphic 5" descr="Chevron arrows with solid fill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AB53353-4059-AC7E-3F45-D0AAFA495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91887" y="5992814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5021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C-1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Name a food people eat in Korea.</a:t>
            </a: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4400" i="1" dirty="0" err="1">
                <a:solidFill>
                  <a:srgbClr val="EEDFD8"/>
                </a:solidFill>
                <a:latin typeface="Comic Sans MS" panose="030F0902030302020204" pitchFamily="66" charset="0"/>
              </a:rPr>
              <a:t>Teokk-bokki</a:t>
            </a: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, </a:t>
            </a:r>
            <a:r>
              <a:rPr lang="en-US" sz="4400" i="1" dirty="0">
                <a:solidFill>
                  <a:srgbClr val="EEDFD8"/>
                </a:solidFill>
                <a:latin typeface="Comic Sans MS" panose="030F0902030302020204" pitchFamily="66" charset="0"/>
              </a:rPr>
              <a:t>kimchi</a:t>
            </a: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, </a:t>
            </a:r>
          </a:p>
          <a:p>
            <a:pPr marL="0" indent="0" algn="ctr">
              <a:buNone/>
            </a:pPr>
            <a:r>
              <a:rPr lang="en-US" sz="4400" i="1" dirty="0" err="1">
                <a:solidFill>
                  <a:srgbClr val="EEDFD8"/>
                </a:solidFill>
                <a:latin typeface="Comic Sans MS" panose="030F0902030302020204" pitchFamily="66" charset="0"/>
              </a:rPr>
              <a:t>Yangnyeom</a:t>
            </a:r>
            <a:r>
              <a:rPr lang="en-US" sz="4400" i="1" dirty="0">
                <a:solidFill>
                  <a:srgbClr val="EEDFD8"/>
                </a:solidFill>
                <a:latin typeface="Comic Sans MS" panose="030F0902030302020204" pitchFamily="66" charset="0"/>
              </a:rPr>
              <a:t> chicken</a:t>
            </a:r>
          </a:p>
        </p:txBody>
      </p:sp>
      <p:pic>
        <p:nvPicPr>
          <p:cNvPr id="4" name="Graphic 3" descr="Home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2F5E39D7-8F29-7E41-22D7-DA0E0BA546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91887" y="5971042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645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C-2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How do you say this in Japanese?</a:t>
            </a: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</p:txBody>
      </p:sp>
      <p:pic>
        <p:nvPicPr>
          <p:cNvPr id="6" name="Graphic 5" descr="Chevron arrows with solid fill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AB53353-4059-AC7E-3F45-D0AAFA495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91887" y="5992814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2415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C-2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How do you say this in Japanese?</a:t>
            </a: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“This is a picture I found on the internet.”</a:t>
            </a:r>
          </a:p>
        </p:txBody>
      </p:sp>
      <p:pic>
        <p:nvPicPr>
          <p:cNvPr id="6" name="Graphic 5" descr="Chevron arrows with solid fill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AB53353-4059-AC7E-3F45-D0AAFA495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91887" y="5992814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2055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C-2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How do you say this in Japanese?</a:t>
            </a: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“This is a picture I found on the internet.”</a:t>
            </a: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rgbClr val="EEDFD8"/>
                </a:solidFill>
                <a:latin typeface="Comic Sans MS" panose="030F0902030302020204" pitchFamily="66" charset="0"/>
              </a:rPr>
              <a:t>	</a:t>
            </a:r>
            <a:r>
              <a:rPr lang="en-US" sz="4400" b="1" dirty="0" err="1">
                <a:solidFill>
                  <a:srgbClr val="EEDFD8"/>
                </a:solidFill>
                <a:latin typeface="Tsukushi A Round Gothic Regular" panose="02020400000000000000" pitchFamily="18" charset="-128"/>
                <a:ea typeface="Tsukushi A Round Gothic Regular" panose="02020400000000000000" pitchFamily="18" charset="-128"/>
              </a:rPr>
              <a:t>これはネットで見つけた画像です</a:t>
            </a:r>
            <a:r>
              <a:rPr lang="en-US" sz="4400" b="1" dirty="0">
                <a:solidFill>
                  <a:srgbClr val="EEDFD8"/>
                </a:solidFill>
                <a:latin typeface="Tsukushi A Round Gothic Regular" panose="02020400000000000000" pitchFamily="18" charset="-128"/>
                <a:ea typeface="Tsukushi A Round Gothic Regular" panose="02020400000000000000" pitchFamily="18" charset="-128"/>
              </a:rPr>
              <a:t>。</a:t>
            </a:r>
          </a:p>
        </p:txBody>
      </p:sp>
      <p:pic>
        <p:nvPicPr>
          <p:cNvPr id="4" name="Graphic 3" descr="Home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9B490169-9429-6FDD-DD70-BB2679292C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91887" y="5971042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808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C-3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Name a book that </a:t>
            </a:r>
            <a:r>
              <a:rPr lang="en-US" sz="4400" dirty="0" err="1">
                <a:solidFill>
                  <a:srgbClr val="EEDFD8"/>
                </a:solidFill>
                <a:latin typeface="Comic Sans MS" panose="030F0902030302020204" pitchFamily="66" charset="0"/>
              </a:rPr>
              <a:t>Natsume</a:t>
            </a: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 </a:t>
            </a:r>
            <a:r>
              <a:rPr lang="en-US" sz="4400" dirty="0" err="1">
                <a:solidFill>
                  <a:srgbClr val="EEDFD8"/>
                </a:solidFill>
                <a:latin typeface="Comic Sans MS" panose="030F0902030302020204" pitchFamily="66" charset="0"/>
              </a:rPr>
              <a:t>Soseki</a:t>
            </a: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 wrote.</a:t>
            </a:r>
          </a:p>
        </p:txBody>
      </p:sp>
      <p:pic>
        <p:nvPicPr>
          <p:cNvPr id="6" name="Graphic 5" descr="Chevron arrows with solid fill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AB53353-4059-AC7E-3F45-D0AAFA495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91887" y="5992814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308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typhoon 2" descr="A picture containing text&#10;&#10;Description automatically generated">
            <a:extLst>
              <a:ext uri="{FF2B5EF4-FFF2-40B4-BE49-F238E27FC236}">
                <a16:creationId xmlns:a16="http://schemas.microsoft.com/office/drawing/2014/main" id="{69B5A2B1-6059-F6B6-6547-ADF68B1291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0942" y="3257478"/>
            <a:ext cx="747031" cy="744938"/>
          </a:xfrm>
          <a:prstGeom prst="rect">
            <a:avLst/>
          </a:prstGeom>
        </p:spPr>
      </p:pic>
      <p:pic>
        <p:nvPicPr>
          <p:cNvPr id="41" name="typhoon 1" descr="A picture containing text&#10;&#10;Description automatically generated">
            <a:extLst>
              <a:ext uri="{FF2B5EF4-FFF2-40B4-BE49-F238E27FC236}">
                <a16:creationId xmlns:a16="http://schemas.microsoft.com/office/drawing/2014/main" id="{A5F15A76-CAA8-41CD-DF8E-9E353B0662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5316" y="4951379"/>
            <a:ext cx="747031" cy="744938"/>
          </a:xfrm>
          <a:prstGeom prst="rect">
            <a:avLst/>
          </a:prstGeom>
        </p:spPr>
      </p:pic>
      <p:pic>
        <p:nvPicPr>
          <p:cNvPr id="42" name="tsunami 2">
            <a:extLst>
              <a:ext uri="{FF2B5EF4-FFF2-40B4-BE49-F238E27FC236}">
                <a16:creationId xmlns:a16="http://schemas.microsoft.com/office/drawing/2014/main" id="{3FB8F567-4A36-6379-2D20-61609A9804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7267" y="2457066"/>
            <a:ext cx="860212" cy="648467"/>
          </a:xfrm>
          <a:prstGeom prst="rect">
            <a:avLst/>
          </a:prstGeom>
        </p:spPr>
      </p:pic>
      <p:pic>
        <p:nvPicPr>
          <p:cNvPr id="43" name="tsunami 1">
            <a:extLst>
              <a:ext uri="{FF2B5EF4-FFF2-40B4-BE49-F238E27FC236}">
                <a16:creationId xmlns:a16="http://schemas.microsoft.com/office/drawing/2014/main" id="{A69085A9-5DE8-50C4-A7C5-258B8DF790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7267" y="3305713"/>
            <a:ext cx="860212" cy="648467"/>
          </a:xfrm>
          <a:prstGeom prst="rect">
            <a:avLst/>
          </a:prstGeom>
        </p:spPr>
      </p:pic>
      <p:graphicFrame>
        <p:nvGraphicFramePr>
          <p:cNvPr id="39" name="Points Table">
            <a:extLst>
              <a:ext uri="{FF2B5EF4-FFF2-40B4-BE49-F238E27FC236}">
                <a16:creationId xmlns:a16="http://schemas.microsoft.com/office/drawing/2014/main" id="{95E878DC-84EF-A259-A91A-F67AE84767FA}"/>
              </a:ext>
            </a:extLst>
          </p:cNvPr>
          <p:cNvGraphicFramePr>
            <a:graphicFrameLocks noGrp="1"/>
          </p:cNvGraphicFramePr>
          <p:nvPr/>
        </p:nvGraphicFramePr>
        <p:xfrm>
          <a:off x="1872348" y="2373086"/>
          <a:ext cx="9710050" cy="4212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2010">
                  <a:extLst>
                    <a:ext uri="{9D8B030D-6E8A-4147-A177-3AD203B41FA5}">
                      <a16:colId xmlns:a16="http://schemas.microsoft.com/office/drawing/2014/main" val="674770952"/>
                    </a:ext>
                  </a:extLst>
                </a:gridCol>
                <a:gridCol w="1942010">
                  <a:extLst>
                    <a:ext uri="{9D8B030D-6E8A-4147-A177-3AD203B41FA5}">
                      <a16:colId xmlns:a16="http://schemas.microsoft.com/office/drawing/2014/main" val="1221869611"/>
                    </a:ext>
                  </a:extLst>
                </a:gridCol>
                <a:gridCol w="1942010">
                  <a:extLst>
                    <a:ext uri="{9D8B030D-6E8A-4147-A177-3AD203B41FA5}">
                      <a16:colId xmlns:a16="http://schemas.microsoft.com/office/drawing/2014/main" val="730376850"/>
                    </a:ext>
                  </a:extLst>
                </a:gridCol>
                <a:gridCol w="1942010">
                  <a:extLst>
                    <a:ext uri="{9D8B030D-6E8A-4147-A177-3AD203B41FA5}">
                      <a16:colId xmlns:a16="http://schemas.microsoft.com/office/drawing/2014/main" val="2210582449"/>
                    </a:ext>
                  </a:extLst>
                </a:gridCol>
                <a:gridCol w="1942010">
                  <a:extLst>
                    <a:ext uri="{9D8B030D-6E8A-4147-A177-3AD203B41FA5}">
                      <a16:colId xmlns:a16="http://schemas.microsoft.com/office/drawing/2014/main" val="1617849542"/>
                    </a:ext>
                  </a:extLst>
                </a:gridCol>
              </a:tblGrid>
              <a:tr h="84255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EEDFD8"/>
                          </a:solidFill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EEDFD8"/>
                          </a:solidFill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EEDFD8"/>
                        </a:solidFill>
                        <a:latin typeface="Comic Sans MS" panose="030F09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EEDFD8"/>
                          </a:solidFill>
                          <a:latin typeface="Comic Sans MS" panose="030F0902030302020204" pitchFamily="66" charset="0"/>
                        </a:rPr>
                        <a:t>-3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EEDFD8"/>
                          </a:solidFill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654315"/>
                  </a:ext>
                </a:extLst>
              </a:tr>
              <a:tr h="84255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EEDFD8"/>
                          </a:solidFill>
                          <a:latin typeface="Comic Sans MS" panose="030F09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EEDFD8"/>
                          </a:solidFill>
                          <a:latin typeface="Comic Sans MS" panose="030F09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EEDFD8"/>
                        </a:solidFill>
                        <a:latin typeface="Comic Sans MS" panose="030F09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EEDFD8"/>
                          </a:solidFill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EEDFD8"/>
                        </a:solidFill>
                        <a:latin typeface="Comic Sans MS" panose="030F09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9938596"/>
                  </a:ext>
                </a:extLst>
              </a:tr>
              <a:tr h="84255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EEDFD8"/>
                          </a:solidFill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EEDFD8"/>
                          </a:solidFill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EEDFD8"/>
                          </a:solidFill>
                          <a:latin typeface="Comic Sans MS" panose="030F0902030302020204" pitchFamily="66" charset="0"/>
                        </a:rPr>
                        <a:t>-1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EEDFD8"/>
                          </a:solidFill>
                          <a:latin typeface="Comic Sans MS" panose="030F09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EEDFD8"/>
                          </a:solidFill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1581240"/>
                  </a:ext>
                </a:extLst>
              </a:tr>
              <a:tr h="84255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EEDFD8"/>
                          </a:solidFill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solidFill>
                          <a:srgbClr val="EEDFD8"/>
                        </a:solidFill>
                        <a:latin typeface="Comic Sans MS" panose="030F09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EEDFD8"/>
                          </a:solidFill>
                          <a:latin typeface="Comic Sans MS" panose="030F09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EEDFD8"/>
                          </a:solidFill>
                          <a:latin typeface="Comic Sans MS" panose="030F09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EEDFD8"/>
                          </a:solidFill>
                          <a:latin typeface="Comic Sans MS" panose="030F0902030302020204" pitchFamily="66" charset="0"/>
                        </a:rPr>
                        <a:t>-1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171052"/>
                  </a:ext>
                </a:extLst>
              </a:tr>
              <a:tr h="84255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EEDFD8"/>
                          </a:solidFill>
                          <a:latin typeface="Comic Sans MS" panose="030F0902030302020204" pitchFamily="66" charset="0"/>
                        </a:rPr>
                        <a:t>-3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EEDFD8"/>
                          </a:solidFill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EEDFD8"/>
                          </a:solidFill>
                          <a:latin typeface="Comic Sans MS" panose="030F09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EEDFD8"/>
                          </a:solidFill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EEDFD8"/>
                          </a:solidFill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956029"/>
                  </a:ext>
                </a:extLst>
              </a:tr>
            </a:tbl>
          </a:graphicData>
        </a:graphic>
      </p:graphicFrame>
      <p:sp>
        <p:nvSpPr>
          <p:cNvPr id="31" name="E-5">
            <a:hlinkClick r:id="rId5" action="ppaction://hlinksldjump"/>
            <a:extLst>
              <a:ext uri="{FF2B5EF4-FFF2-40B4-BE49-F238E27FC236}">
                <a16:creationId xmlns:a16="http://schemas.microsoft.com/office/drawing/2014/main" id="{8F89B74B-A847-BA77-B776-2BBD6EECA471}"/>
              </a:ext>
            </a:extLst>
          </p:cNvPr>
          <p:cNvSpPr/>
          <p:nvPr/>
        </p:nvSpPr>
        <p:spPr>
          <a:xfrm>
            <a:off x="9666516" y="5769430"/>
            <a:ext cx="1915884" cy="816428"/>
          </a:xfrm>
          <a:prstGeom prst="rect">
            <a:avLst/>
          </a:prstGeom>
          <a:solidFill>
            <a:srgbClr val="5B46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EEDFD8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30" name="E-4">
            <a:hlinkClick r:id="rId6" action="ppaction://hlinksldjump"/>
            <a:extLst>
              <a:ext uri="{FF2B5EF4-FFF2-40B4-BE49-F238E27FC236}">
                <a16:creationId xmlns:a16="http://schemas.microsoft.com/office/drawing/2014/main" id="{64E50A3E-E15F-E187-48C5-A7CA3F1EDBDA}"/>
              </a:ext>
            </a:extLst>
          </p:cNvPr>
          <p:cNvSpPr/>
          <p:nvPr/>
        </p:nvSpPr>
        <p:spPr>
          <a:xfrm>
            <a:off x="9666516" y="4920344"/>
            <a:ext cx="1915884" cy="816428"/>
          </a:xfrm>
          <a:prstGeom prst="rect">
            <a:avLst/>
          </a:prstGeom>
          <a:solidFill>
            <a:srgbClr val="5B46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EEDFD8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29" name="E-3">
            <a:hlinkClick r:id="rId7" action="ppaction://hlinksldjump"/>
            <a:extLst>
              <a:ext uri="{FF2B5EF4-FFF2-40B4-BE49-F238E27FC236}">
                <a16:creationId xmlns:a16="http://schemas.microsoft.com/office/drawing/2014/main" id="{63B953AB-9E2D-3AD1-C2BB-C2C01599A776}"/>
              </a:ext>
            </a:extLst>
          </p:cNvPr>
          <p:cNvSpPr/>
          <p:nvPr/>
        </p:nvSpPr>
        <p:spPr>
          <a:xfrm>
            <a:off x="9666516" y="4071258"/>
            <a:ext cx="1915884" cy="816428"/>
          </a:xfrm>
          <a:prstGeom prst="rect">
            <a:avLst/>
          </a:prstGeom>
          <a:solidFill>
            <a:srgbClr val="5B46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EEDFD8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28" name="E-2">
            <a:hlinkClick r:id="rId8" action="ppaction://hlinksldjump"/>
            <a:extLst>
              <a:ext uri="{FF2B5EF4-FFF2-40B4-BE49-F238E27FC236}">
                <a16:creationId xmlns:a16="http://schemas.microsoft.com/office/drawing/2014/main" id="{340EC8A1-DBBD-E581-FBA6-2B272047E932}"/>
              </a:ext>
            </a:extLst>
          </p:cNvPr>
          <p:cNvSpPr/>
          <p:nvPr/>
        </p:nvSpPr>
        <p:spPr>
          <a:xfrm>
            <a:off x="9666516" y="3222172"/>
            <a:ext cx="1915884" cy="816428"/>
          </a:xfrm>
          <a:prstGeom prst="rect">
            <a:avLst/>
          </a:prstGeom>
          <a:solidFill>
            <a:srgbClr val="5B46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EEDFD8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27" name="E-1">
            <a:hlinkClick r:id="rId9" action="ppaction://hlinksldjump"/>
            <a:extLst>
              <a:ext uri="{FF2B5EF4-FFF2-40B4-BE49-F238E27FC236}">
                <a16:creationId xmlns:a16="http://schemas.microsoft.com/office/drawing/2014/main" id="{548E49F0-127D-6FE5-7643-63F708CD28E4}"/>
              </a:ext>
            </a:extLst>
          </p:cNvPr>
          <p:cNvSpPr/>
          <p:nvPr/>
        </p:nvSpPr>
        <p:spPr>
          <a:xfrm>
            <a:off x="9666516" y="2373086"/>
            <a:ext cx="1915884" cy="816428"/>
          </a:xfrm>
          <a:prstGeom prst="rect">
            <a:avLst/>
          </a:prstGeom>
          <a:solidFill>
            <a:srgbClr val="5B46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EEDFD8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11" name="D-5">
            <a:hlinkClick r:id="rId10" action="ppaction://hlinksldjump"/>
            <a:extLst>
              <a:ext uri="{FF2B5EF4-FFF2-40B4-BE49-F238E27FC236}">
                <a16:creationId xmlns:a16="http://schemas.microsoft.com/office/drawing/2014/main" id="{38C91F41-D229-F74C-2FC0-60C2C0B6992B}"/>
              </a:ext>
            </a:extLst>
          </p:cNvPr>
          <p:cNvSpPr/>
          <p:nvPr/>
        </p:nvSpPr>
        <p:spPr>
          <a:xfrm>
            <a:off x="7717974" y="5769430"/>
            <a:ext cx="1915884" cy="816428"/>
          </a:xfrm>
          <a:prstGeom prst="rect">
            <a:avLst/>
          </a:prstGeom>
          <a:solidFill>
            <a:srgbClr val="5B46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EEDFD8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10" name="D-4">
            <a:hlinkClick r:id="rId11" action="ppaction://hlinksldjump"/>
            <a:extLst>
              <a:ext uri="{FF2B5EF4-FFF2-40B4-BE49-F238E27FC236}">
                <a16:creationId xmlns:a16="http://schemas.microsoft.com/office/drawing/2014/main" id="{E3DDBF40-E20F-A155-395E-92CEA11C3AF6}"/>
              </a:ext>
            </a:extLst>
          </p:cNvPr>
          <p:cNvSpPr/>
          <p:nvPr/>
        </p:nvSpPr>
        <p:spPr>
          <a:xfrm>
            <a:off x="7717974" y="4920344"/>
            <a:ext cx="1915884" cy="816428"/>
          </a:xfrm>
          <a:prstGeom prst="rect">
            <a:avLst/>
          </a:prstGeom>
          <a:solidFill>
            <a:srgbClr val="5B46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EEDFD8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9" name="D-3">
            <a:hlinkClick r:id="rId12" action="ppaction://hlinksldjump"/>
            <a:extLst>
              <a:ext uri="{FF2B5EF4-FFF2-40B4-BE49-F238E27FC236}">
                <a16:creationId xmlns:a16="http://schemas.microsoft.com/office/drawing/2014/main" id="{B25E9134-4D8C-74F1-6A58-FFC8384E28CD}"/>
              </a:ext>
            </a:extLst>
          </p:cNvPr>
          <p:cNvSpPr/>
          <p:nvPr/>
        </p:nvSpPr>
        <p:spPr>
          <a:xfrm>
            <a:off x="7717974" y="4071258"/>
            <a:ext cx="1915884" cy="816428"/>
          </a:xfrm>
          <a:prstGeom prst="rect">
            <a:avLst/>
          </a:prstGeom>
          <a:solidFill>
            <a:srgbClr val="5B46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EEDFD8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8" name="D-2">
            <a:hlinkClick r:id="rId13" action="ppaction://hlinksldjump"/>
            <a:extLst>
              <a:ext uri="{FF2B5EF4-FFF2-40B4-BE49-F238E27FC236}">
                <a16:creationId xmlns:a16="http://schemas.microsoft.com/office/drawing/2014/main" id="{89CA32CB-2E79-13D8-48B1-4F27ECD7F699}"/>
              </a:ext>
            </a:extLst>
          </p:cNvPr>
          <p:cNvSpPr/>
          <p:nvPr/>
        </p:nvSpPr>
        <p:spPr>
          <a:xfrm>
            <a:off x="7717974" y="3222172"/>
            <a:ext cx="1915884" cy="816428"/>
          </a:xfrm>
          <a:prstGeom prst="rect">
            <a:avLst/>
          </a:prstGeom>
          <a:solidFill>
            <a:srgbClr val="5B46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EEDFD8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7" name="D-1">
            <a:hlinkClick r:id="rId14" action="ppaction://hlinksldjump"/>
            <a:extLst>
              <a:ext uri="{FF2B5EF4-FFF2-40B4-BE49-F238E27FC236}">
                <a16:creationId xmlns:a16="http://schemas.microsoft.com/office/drawing/2014/main" id="{860B173D-FE6C-7E31-72F1-882F30FA1FF6}"/>
              </a:ext>
            </a:extLst>
          </p:cNvPr>
          <p:cNvSpPr/>
          <p:nvPr/>
        </p:nvSpPr>
        <p:spPr>
          <a:xfrm>
            <a:off x="7717974" y="2373086"/>
            <a:ext cx="1915884" cy="816428"/>
          </a:xfrm>
          <a:prstGeom prst="rect">
            <a:avLst/>
          </a:prstGeom>
          <a:solidFill>
            <a:srgbClr val="5B46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EEDFD8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16" name="C-5">
            <a:hlinkClick r:id="rId15" action="ppaction://hlinksldjump"/>
            <a:extLst>
              <a:ext uri="{FF2B5EF4-FFF2-40B4-BE49-F238E27FC236}">
                <a16:creationId xmlns:a16="http://schemas.microsoft.com/office/drawing/2014/main" id="{DAD1E2EA-4087-F1E4-8ED4-53EFBAED71AC}"/>
              </a:ext>
            </a:extLst>
          </p:cNvPr>
          <p:cNvSpPr/>
          <p:nvPr/>
        </p:nvSpPr>
        <p:spPr>
          <a:xfrm>
            <a:off x="5769432" y="5769430"/>
            <a:ext cx="1915884" cy="816428"/>
          </a:xfrm>
          <a:prstGeom prst="rect">
            <a:avLst/>
          </a:prstGeom>
          <a:solidFill>
            <a:srgbClr val="5B46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EEDFD8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15" name="C-4">
            <a:hlinkClick r:id="rId16" action="ppaction://hlinksldjump"/>
            <a:extLst>
              <a:ext uri="{FF2B5EF4-FFF2-40B4-BE49-F238E27FC236}">
                <a16:creationId xmlns:a16="http://schemas.microsoft.com/office/drawing/2014/main" id="{197B09BC-E187-19A3-0200-E94A858E5FCE}"/>
              </a:ext>
            </a:extLst>
          </p:cNvPr>
          <p:cNvSpPr/>
          <p:nvPr/>
        </p:nvSpPr>
        <p:spPr>
          <a:xfrm>
            <a:off x="5769432" y="4920344"/>
            <a:ext cx="1915884" cy="816428"/>
          </a:xfrm>
          <a:prstGeom prst="rect">
            <a:avLst/>
          </a:prstGeom>
          <a:solidFill>
            <a:srgbClr val="5B46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EEDFD8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14" name="C-3">
            <a:hlinkClick r:id="rId17" action="ppaction://hlinksldjump"/>
            <a:extLst>
              <a:ext uri="{FF2B5EF4-FFF2-40B4-BE49-F238E27FC236}">
                <a16:creationId xmlns:a16="http://schemas.microsoft.com/office/drawing/2014/main" id="{DE7DACA9-B193-B0AA-F411-F924172C833C}"/>
              </a:ext>
            </a:extLst>
          </p:cNvPr>
          <p:cNvSpPr/>
          <p:nvPr/>
        </p:nvSpPr>
        <p:spPr>
          <a:xfrm>
            <a:off x="5769432" y="4071258"/>
            <a:ext cx="1915884" cy="816428"/>
          </a:xfrm>
          <a:prstGeom prst="rect">
            <a:avLst/>
          </a:prstGeom>
          <a:solidFill>
            <a:srgbClr val="5B46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EEDFD8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13" name="C-2">
            <a:hlinkClick r:id="rId18" action="ppaction://hlinksldjump"/>
            <a:extLst>
              <a:ext uri="{FF2B5EF4-FFF2-40B4-BE49-F238E27FC236}">
                <a16:creationId xmlns:a16="http://schemas.microsoft.com/office/drawing/2014/main" id="{8ABD5E58-B9C0-EF37-F5EB-79115202A5B9}"/>
              </a:ext>
            </a:extLst>
          </p:cNvPr>
          <p:cNvSpPr/>
          <p:nvPr/>
        </p:nvSpPr>
        <p:spPr>
          <a:xfrm>
            <a:off x="5769432" y="3222172"/>
            <a:ext cx="1915884" cy="816428"/>
          </a:xfrm>
          <a:prstGeom prst="rect">
            <a:avLst/>
          </a:prstGeom>
          <a:solidFill>
            <a:srgbClr val="5B46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EEDFD8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12" name="C-1">
            <a:hlinkClick r:id="rId19" action="ppaction://hlinksldjump"/>
            <a:extLst>
              <a:ext uri="{FF2B5EF4-FFF2-40B4-BE49-F238E27FC236}">
                <a16:creationId xmlns:a16="http://schemas.microsoft.com/office/drawing/2014/main" id="{C09A359A-6B26-857F-15B0-0471422D9194}"/>
              </a:ext>
            </a:extLst>
          </p:cNvPr>
          <p:cNvSpPr/>
          <p:nvPr/>
        </p:nvSpPr>
        <p:spPr>
          <a:xfrm>
            <a:off x="5769432" y="2373086"/>
            <a:ext cx="1915884" cy="816428"/>
          </a:xfrm>
          <a:prstGeom prst="rect">
            <a:avLst/>
          </a:prstGeom>
          <a:solidFill>
            <a:srgbClr val="5B46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EEDFD8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21" name="B-5">
            <a:hlinkClick r:id="rId20" action="ppaction://hlinksldjump"/>
            <a:extLst>
              <a:ext uri="{FF2B5EF4-FFF2-40B4-BE49-F238E27FC236}">
                <a16:creationId xmlns:a16="http://schemas.microsoft.com/office/drawing/2014/main" id="{D0ADBE8C-A3B1-3302-4EC6-CDBF29B4714C}"/>
              </a:ext>
            </a:extLst>
          </p:cNvPr>
          <p:cNvSpPr/>
          <p:nvPr/>
        </p:nvSpPr>
        <p:spPr>
          <a:xfrm>
            <a:off x="3820890" y="5769430"/>
            <a:ext cx="1915884" cy="816428"/>
          </a:xfrm>
          <a:prstGeom prst="rect">
            <a:avLst/>
          </a:prstGeom>
          <a:solidFill>
            <a:srgbClr val="5B46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EEDFD8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20" name="B-4">
            <a:hlinkClick r:id="rId21" action="ppaction://hlinksldjump"/>
            <a:extLst>
              <a:ext uri="{FF2B5EF4-FFF2-40B4-BE49-F238E27FC236}">
                <a16:creationId xmlns:a16="http://schemas.microsoft.com/office/drawing/2014/main" id="{3AAC341D-CA92-46CB-E729-CD4A62E6CD5F}"/>
              </a:ext>
            </a:extLst>
          </p:cNvPr>
          <p:cNvSpPr/>
          <p:nvPr/>
        </p:nvSpPr>
        <p:spPr>
          <a:xfrm>
            <a:off x="3820890" y="4920344"/>
            <a:ext cx="1915884" cy="816428"/>
          </a:xfrm>
          <a:prstGeom prst="rect">
            <a:avLst/>
          </a:prstGeom>
          <a:solidFill>
            <a:srgbClr val="5B46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EEDFD8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19" name="B-3">
            <a:hlinkClick r:id="rId22" action="ppaction://hlinksldjump"/>
            <a:extLst>
              <a:ext uri="{FF2B5EF4-FFF2-40B4-BE49-F238E27FC236}">
                <a16:creationId xmlns:a16="http://schemas.microsoft.com/office/drawing/2014/main" id="{4F464DF9-2051-7463-7EBB-47B02043E659}"/>
              </a:ext>
            </a:extLst>
          </p:cNvPr>
          <p:cNvSpPr/>
          <p:nvPr/>
        </p:nvSpPr>
        <p:spPr>
          <a:xfrm>
            <a:off x="3820890" y="4071258"/>
            <a:ext cx="1915884" cy="816428"/>
          </a:xfrm>
          <a:prstGeom prst="rect">
            <a:avLst/>
          </a:prstGeom>
          <a:solidFill>
            <a:srgbClr val="5B46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EEDFD8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18" name="B-2">
            <a:hlinkClick r:id="rId23" action="ppaction://hlinksldjump"/>
            <a:extLst>
              <a:ext uri="{FF2B5EF4-FFF2-40B4-BE49-F238E27FC236}">
                <a16:creationId xmlns:a16="http://schemas.microsoft.com/office/drawing/2014/main" id="{629349B9-4FD0-EBD5-235A-08580A50917C}"/>
              </a:ext>
            </a:extLst>
          </p:cNvPr>
          <p:cNvSpPr/>
          <p:nvPr/>
        </p:nvSpPr>
        <p:spPr>
          <a:xfrm>
            <a:off x="3820890" y="3222172"/>
            <a:ext cx="1915884" cy="816428"/>
          </a:xfrm>
          <a:prstGeom prst="rect">
            <a:avLst/>
          </a:prstGeom>
          <a:solidFill>
            <a:srgbClr val="5B46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EEDFD8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17" name="B-1">
            <a:hlinkClick r:id="rId24" action="ppaction://hlinksldjump"/>
            <a:extLst>
              <a:ext uri="{FF2B5EF4-FFF2-40B4-BE49-F238E27FC236}">
                <a16:creationId xmlns:a16="http://schemas.microsoft.com/office/drawing/2014/main" id="{2CE7BC5C-0A55-D153-4DA1-F910D3FF1C46}"/>
              </a:ext>
            </a:extLst>
          </p:cNvPr>
          <p:cNvSpPr/>
          <p:nvPr/>
        </p:nvSpPr>
        <p:spPr>
          <a:xfrm>
            <a:off x="3820890" y="2373086"/>
            <a:ext cx="1915884" cy="816428"/>
          </a:xfrm>
          <a:prstGeom prst="rect">
            <a:avLst/>
          </a:prstGeom>
          <a:solidFill>
            <a:srgbClr val="5B46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EEDFD8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26" name="A-5">
            <a:hlinkClick r:id="rId25" action="ppaction://hlinksldjump"/>
            <a:extLst>
              <a:ext uri="{FF2B5EF4-FFF2-40B4-BE49-F238E27FC236}">
                <a16:creationId xmlns:a16="http://schemas.microsoft.com/office/drawing/2014/main" id="{4B6CC67A-28A4-B201-778E-C38239771A6B}"/>
              </a:ext>
            </a:extLst>
          </p:cNvPr>
          <p:cNvSpPr/>
          <p:nvPr/>
        </p:nvSpPr>
        <p:spPr>
          <a:xfrm>
            <a:off x="1872348" y="5769430"/>
            <a:ext cx="1915884" cy="816428"/>
          </a:xfrm>
          <a:prstGeom prst="rect">
            <a:avLst/>
          </a:prstGeom>
          <a:solidFill>
            <a:srgbClr val="5B46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EEDFD8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25" name="A-4">
            <a:hlinkClick r:id="rId26" action="ppaction://hlinksldjump"/>
            <a:extLst>
              <a:ext uri="{FF2B5EF4-FFF2-40B4-BE49-F238E27FC236}">
                <a16:creationId xmlns:a16="http://schemas.microsoft.com/office/drawing/2014/main" id="{F6003C26-7712-1EA8-4239-1E5C760A59BF}"/>
              </a:ext>
            </a:extLst>
          </p:cNvPr>
          <p:cNvSpPr/>
          <p:nvPr/>
        </p:nvSpPr>
        <p:spPr>
          <a:xfrm>
            <a:off x="1872348" y="4920344"/>
            <a:ext cx="1915884" cy="816428"/>
          </a:xfrm>
          <a:prstGeom prst="rect">
            <a:avLst/>
          </a:prstGeom>
          <a:solidFill>
            <a:srgbClr val="5B46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EEDFD8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24" name="A-3">
            <a:hlinkClick r:id="rId27" action="ppaction://hlinksldjump"/>
            <a:extLst>
              <a:ext uri="{FF2B5EF4-FFF2-40B4-BE49-F238E27FC236}">
                <a16:creationId xmlns:a16="http://schemas.microsoft.com/office/drawing/2014/main" id="{7D41C023-4211-F14A-C5C9-FAD8255AE92B}"/>
              </a:ext>
            </a:extLst>
          </p:cNvPr>
          <p:cNvSpPr/>
          <p:nvPr/>
        </p:nvSpPr>
        <p:spPr>
          <a:xfrm>
            <a:off x="1872348" y="4071258"/>
            <a:ext cx="1915884" cy="816428"/>
          </a:xfrm>
          <a:prstGeom prst="rect">
            <a:avLst/>
          </a:prstGeom>
          <a:solidFill>
            <a:srgbClr val="5B46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EEDFD8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23" name="A-2">
            <a:hlinkClick r:id="rId28" action="ppaction://hlinksldjump"/>
            <a:extLst>
              <a:ext uri="{FF2B5EF4-FFF2-40B4-BE49-F238E27FC236}">
                <a16:creationId xmlns:a16="http://schemas.microsoft.com/office/drawing/2014/main" id="{D4E518A6-79C2-EC99-8461-6DCEA7A09D78}"/>
              </a:ext>
            </a:extLst>
          </p:cNvPr>
          <p:cNvSpPr/>
          <p:nvPr/>
        </p:nvSpPr>
        <p:spPr>
          <a:xfrm>
            <a:off x="1872348" y="3222172"/>
            <a:ext cx="1915884" cy="816428"/>
          </a:xfrm>
          <a:prstGeom prst="rect">
            <a:avLst/>
          </a:prstGeom>
          <a:solidFill>
            <a:srgbClr val="5B46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EEDFD8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22" name="A-1">
            <a:hlinkClick r:id="rId29" action="ppaction://hlinksldjump"/>
            <a:extLst>
              <a:ext uri="{FF2B5EF4-FFF2-40B4-BE49-F238E27FC236}">
                <a16:creationId xmlns:a16="http://schemas.microsoft.com/office/drawing/2014/main" id="{92910A00-9E87-2F87-548B-B34AA18DAFFF}"/>
              </a:ext>
            </a:extLst>
          </p:cNvPr>
          <p:cNvSpPr/>
          <p:nvPr/>
        </p:nvSpPr>
        <p:spPr>
          <a:xfrm>
            <a:off x="1872348" y="2373086"/>
            <a:ext cx="1915884" cy="816428"/>
          </a:xfrm>
          <a:prstGeom prst="rect">
            <a:avLst/>
          </a:prstGeom>
          <a:solidFill>
            <a:srgbClr val="5B46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EEDFD8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38" name="row 5">
            <a:hlinkClick r:id="rId29" action="ppaction://hlinksldjump"/>
            <a:extLst>
              <a:ext uri="{FF2B5EF4-FFF2-40B4-BE49-F238E27FC236}">
                <a16:creationId xmlns:a16="http://schemas.microsoft.com/office/drawing/2014/main" id="{E94BED60-14AA-7D4B-6F86-D3CF62D3EBF0}"/>
              </a:ext>
            </a:extLst>
          </p:cNvPr>
          <p:cNvSpPr/>
          <p:nvPr/>
        </p:nvSpPr>
        <p:spPr>
          <a:xfrm>
            <a:off x="664028" y="5769430"/>
            <a:ext cx="1175662" cy="816428"/>
          </a:xfrm>
          <a:prstGeom prst="rect">
            <a:avLst/>
          </a:prstGeom>
          <a:solidFill>
            <a:srgbClr val="65BA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EEDFD8"/>
                </a:solidFill>
                <a:latin typeface="Comic Sans MS" panose="030F0902030302020204" pitchFamily="66" charset="0"/>
              </a:rPr>
              <a:t>5</a:t>
            </a:r>
            <a:endParaRPr lang="en-US" sz="3200" b="1" dirty="0">
              <a:solidFill>
                <a:srgbClr val="EEDFD8"/>
              </a:solidFill>
              <a:latin typeface="Comic Sans MS" panose="030F0902030302020204" pitchFamily="66" charset="0"/>
            </a:endParaRPr>
          </a:p>
        </p:txBody>
      </p:sp>
      <p:sp>
        <p:nvSpPr>
          <p:cNvPr id="37" name="row 4">
            <a:hlinkClick r:id="rId29" action="ppaction://hlinksldjump"/>
            <a:extLst>
              <a:ext uri="{FF2B5EF4-FFF2-40B4-BE49-F238E27FC236}">
                <a16:creationId xmlns:a16="http://schemas.microsoft.com/office/drawing/2014/main" id="{CE84C3B0-BDEF-5A64-6DE1-175953B28F48}"/>
              </a:ext>
            </a:extLst>
          </p:cNvPr>
          <p:cNvSpPr/>
          <p:nvPr/>
        </p:nvSpPr>
        <p:spPr>
          <a:xfrm>
            <a:off x="664028" y="4920344"/>
            <a:ext cx="1175662" cy="816428"/>
          </a:xfrm>
          <a:prstGeom prst="rect">
            <a:avLst/>
          </a:prstGeom>
          <a:solidFill>
            <a:srgbClr val="65BA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EEDFD8"/>
                </a:solidFill>
                <a:latin typeface="Comic Sans MS" panose="030F0902030302020204" pitchFamily="66" charset="0"/>
              </a:rPr>
              <a:t>4</a:t>
            </a:r>
            <a:endParaRPr lang="en-US" sz="3200" b="1" dirty="0">
              <a:solidFill>
                <a:srgbClr val="EEDFD8"/>
              </a:solidFill>
              <a:latin typeface="Comic Sans MS" panose="030F0902030302020204" pitchFamily="66" charset="0"/>
            </a:endParaRPr>
          </a:p>
        </p:txBody>
      </p:sp>
      <p:sp>
        <p:nvSpPr>
          <p:cNvPr id="6" name="row 3">
            <a:hlinkClick r:id="rId29" action="ppaction://hlinksldjump"/>
            <a:extLst>
              <a:ext uri="{FF2B5EF4-FFF2-40B4-BE49-F238E27FC236}">
                <a16:creationId xmlns:a16="http://schemas.microsoft.com/office/drawing/2014/main" id="{3F413362-EA1E-F024-77D8-F7281323B49E}"/>
              </a:ext>
            </a:extLst>
          </p:cNvPr>
          <p:cNvSpPr/>
          <p:nvPr/>
        </p:nvSpPr>
        <p:spPr>
          <a:xfrm>
            <a:off x="664028" y="4071258"/>
            <a:ext cx="1175662" cy="816428"/>
          </a:xfrm>
          <a:prstGeom prst="rect">
            <a:avLst/>
          </a:prstGeom>
          <a:solidFill>
            <a:srgbClr val="65BA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EEDFD8"/>
                </a:solidFill>
                <a:latin typeface="Comic Sans MS" panose="030F0902030302020204" pitchFamily="66" charset="0"/>
              </a:rPr>
              <a:t>3</a:t>
            </a:r>
            <a:endParaRPr lang="en-US" sz="3200" b="1" dirty="0">
              <a:solidFill>
                <a:srgbClr val="EEDFD8"/>
              </a:solidFill>
              <a:latin typeface="Comic Sans MS" panose="030F0902030302020204" pitchFamily="66" charset="0"/>
            </a:endParaRPr>
          </a:p>
        </p:txBody>
      </p:sp>
      <p:sp>
        <p:nvSpPr>
          <p:cNvPr id="5" name="row 2">
            <a:hlinkClick r:id="rId29" action="ppaction://hlinksldjump"/>
            <a:extLst>
              <a:ext uri="{FF2B5EF4-FFF2-40B4-BE49-F238E27FC236}">
                <a16:creationId xmlns:a16="http://schemas.microsoft.com/office/drawing/2014/main" id="{F19ED706-0959-DFA0-4958-4D9287C7EC4F}"/>
              </a:ext>
            </a:extLst>
          </p:cNvPr>
          <p:cNvSpPr/>
          <p:nvPr/>
        </p:nvSpPr>
        <p:spPr>
          <a:xfrm>
            <a:off x="664028" y="3222172"/>
            <a:ext cx="1175662" cy="816428"/>
          </a:xfrm>
          <a:prstGeom prst="rect">
            <a:avLst/>
          </a:prstGeom>
          <a:solidFill>
            <a:srgbClr val="65BA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EEDFD8"/>
                </a:solidFill>
                <a:latin typeface="Comic Sans MS" panose="030F0902030302020204" pitchFamily="66" charset="0"/>
              </a:rPr>
              <a:t>2</a:t>
            </a:r>
            <a:endParaRPr lang="en-US" sz="3200" b="1" dirty="0">
              <a:solidFill>
                <a:srgbClr val="EEDFD8"/>
              </a:solidFill>
              <a:latin typeface="Comic Sans MS" panose="030F0902030302020204" pitchFamily="66" charset="0"/>
            </a:endParaRPr>
          </a:p>
        </p:txBody>
      </p:sp>
      <p:sp>
        <p:nvSpPr>
          <p:cNvPr id="3" name="row 1">
            <a:hlinkClick r:id="rId29" action="ppaction://hlinksldjump"/>
            <a:extLst>
              <a:ext uri="{FF2B5EF4-FFF2-40B4-BE49-F238E27FC236}">
                <a16:creationId xmlns:a16="http://schemas.microsoft.com/office/drawing/2014/main" id="{EB9CC448-8592-90C3-195E-A1C4BC0F0C70}"/>
              </a:ext>
            </a:extLst>
          </p:cNvPr>
          <p:cNvSpPr/>
          <p:nvPr/>
        </p:nvSpPr>
        <p:spPr>
          <a:xfrm>
            <a:off x="664028" y="2373086"/>
            <a:ext cx="1175662" cy="816428"/>
          </a:xfrm>
          <a:prstGeom prst="rect">
            <a:avLst/>
          </a:prstGeom>
          <a:solidFill>
            <a:srgbClr val="65BA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EEDFD8"/>
                </a:solidFill>
                <a:latin typeface="Comic Sans MS" panose="030F0902030302020204" pitchFamily="66" charset="0"/>
              </a:rPr>
              <a:t>1</a:t>
            </a:r>
            <a:endParaRPr lang="en-US" sz="3200" b="1" dirty="0">
              <a:solidFill>
                <a:srgbClr val="EEDFD8"/>
              </a:solidFill>
              <a:latin typeface="Comic Sans MS" panose="030F0902030302020204" pitchFamily="66" charset="0"/>
            </a:endParaRPr>
          </a:p>
        </p:txBody>
      </p:sp>
      <p:sp>
        <p:nvSpPr>
          <p:cNvPr id="36" name="column E">
            <a:extLst>
              <a:ext uri="{FF2B5EF4-FFF2-40B4-BE49-F238E27FC236}">
                <a16:creationId xmlns:a16="http://schemas.microsoft.com/office/drawing/2014/main" id="{CCD125A7-61BB-2553-C035-5BA1AEBF1E15}"/>
              </a:ext>
            </a:extLst>
          </p:cNvPr>
          <p:cNvSpPr/>
          <p:nvPr/>
        </p:nvSpPr>
        <p:spPr>
          <a:xfrm>
            <a:off x="9666516" y="1524000"/>
            <a:ext cx="1915884" cy="816428"/>
          </a:xfrm>
          <a:prstGeom prst="rect">
            <a:avLst/>
          </a:prstGeom>
          <a:solidFill>
            <a:srgbClr val="DD61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EEDFD8"/>
                </a:solidFill>
                <a:latin typeface="Comic Sans MS" panose="030F0902030302020204" pitchFamily="66" charset="0"/>
              </a:rPr>
              <a:t>E</a:t>
            </a:r>
          </a:p>
        </p:txBody>
      </p:sp>
      <p:sp>
        <p:nvSpPr>
          <p:cNvPr id="32" name="column D">
            <a:extLst>
              <a:ext uri="{FF2B5EF4-FFF2-40B4-BE49-F238E27FC236}">
                <a16:creationId xmlns:a16="http://schemas.microsoft.com/office/drawing/2014/main" id="{C6DC2AC0-3E32-5581-1DC6-978EE1F42AE5}"/>
              </a:ext>
            </a:extLst>
          </p:cNvPr>
          <p:cNvSpPr/>
          <p:nvPr/>
        </p:nvSpPr>
        <p:spPr>
          <a:xfrm>
            <a:off x="7717974" y="1524000"/>
            <a:ext cx="1915884" cy="816428"/>
          </a:xfrm>
          <a:prstGeom prst="rect">
            <a:avLst/>
          </a:prstGeom>
          <a:solidFill>
            <a:srgbClr val="DD61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EEDFD8"/>
                </a:solidFill>
                <a:latin typeface="Comic Sans MS" panose="030F0902030302020204" pitchFamily="66" charset="0"/>
              </a:rPr>
              <a:t>D</a:t>
            </a:r>
          </a:p>
        </p:txBody>
      </p:sp>
      <p:sp>
        <p:nvSpPr>
          <p:cNvPr id="33" name="column C">
            <a:extLst>
              <a:ext uri="{FF2B5EF4-FFF2-40B4-BE49-F238E27FC236}">
                <a16:creationId xmlns:a16="http://schemas.microsoft.com/office/drawing/2014/main" id="{9C3C9FD5-C4B6-9FFB-73DD-30870A1FABDB}"/>
              </a:ext>
            </a:extLst>
          </p:cNvPr>
          <p:cNvSpPr/>
          <p:nvPr/>
        </p:nvSpPr>
        <p:spPr>
          <a:xfrm>
            <a:off x="5769432" y="1524000"/>
            <a:ext cx="1915884" cy="816428"/>
          </a:xfrm>
          <a:prstGeom prst="rect">
            <a:avLst/>
          </a:prstGeom>
          <a:solidFill>
            <a:srgbClr val="DD61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EEDFD8"/>
                </a:solidFill>
                <a:latin typeface="Comic Sans MS" panose="030F0902030302020204" pitchFamily="66" charset="0"/>
              </a:rPr>
              <a:t>C</a:t>
            </a:r>
          </a:p>
        </p:txBody>
      </p:sp>
      <p:sp>
        <p:nvSpPr>
          <p:cNvPr id="34" name="column B">
            <a:extLst>
              <a:ext uri="{FF2B5EF4-FFF2-40B4-BE49-F238E27FC236}">
                <a16:creationId xmlns:a16="http://schemas.microsoft.com/office/drawing/2014/main" id="{8D96CB27-DF38-D736-0782-93A0C3228547}"/>
              </a:ext>
            </a:extLst>
          </p:cNvPr>
          <p:cNvSpPr/>
          <p:nvPr/>
        </p:nvSpPr>
        <p:spPr>
          <a:xfrm>
            <a:off x="3820890" y="1524000"/>
            <a:ext cx="1915884" cy="816428"/>
          </a:xfrm>
          <a:prstGeom prst="rect">
            <a:avLst/>
          </a:prstGeom>
          <a:solidFill>
            <a:srgbClr val="DD61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EEDFD8"/>
                </a:solidFill>
                <a:latin typeface="Comic Sans MS" panose="030F0902030302020204" pitchFamily="66" charset="0"/>
              </a:rPr>
              <a:t>B</a:t>
            </a:r>
          </a:p>
        </p:txBody>
      </p:sp>
      <p:sp>
        <p:nvSpPr>
          <p:cNvPr id="35" name="column A">
            <a:extLst>
              <a:ext uri="{FF2B5EF4-FFF2-40B4-BE49-F238E27FC236}">
                <a16:creationId xmlns:a16="http://schemas.microsoft.com/office/drawing/2014/main" id="{6485E56D-9618-9796-72E9-8C9B646BB97B}"/>
              </a:ext>
            </a:extLst>
          </p:cNvPr>
          <p:cNvSpPr/>
          <p:nvPr/>
        </p:nvSpPr>
        <p:spPr>
          <a:xfrm>
            <a:off x="1872348" y="1524000"/>
            <a:ext cx="1915884" cy="816428"/>
          </a:xfrm>
          <a:prstGeom prst="rect">
            <a:avLst/>
          </a:prstGeom>
          <a:solidFill>
            <a:srgbClr val="DD61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EEDFD8"/>
                </a:solidFill>
                <a:latin typeface="Comic Sans MS" panose="030F0902030302020204" pitchFamily="66" charset="0"/>
              </a:rPr>
              <a:t>A</a:t>
            </a:r>
          </a:p>
        </p:txBody>
      </p:sp>
      <p:sp>
        <p:nvSpPr>
          <p:cNvPr id="4" name="Typhoon Game">
            <a:extLst>
              <a:ext uri="{FF2B5EF4-FFF2-40B4-BE49-F238E27FC236}">
                <a16:creationId xmlns:a16="http://schemas.microsoft.com/office/drawing/2014/main" id="{5C481860-C542-C5A9-E74E-7316FADE6453}"/>
              </a:ext>
            </a:extLst>
          </p:cNvPr>
          <p:cNvSpPr txBox="1"/>
          <p:nvPr/>
        </p:nvSpPr>
        <p:spPr>
          <a:xfrm>
            <a:off x="3080656" y="174171"/>
            <a:ext cx="60633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EEDFD8"/>
                </a:solidFill>
                <a:latin typeface="Comic Sans MS" panose="030F0902030302020204" pitchFamily="66" charset="0"/>
              </a:rPr>
              <a:t>Typhoon Game</a:t>
            </a:r>
          </a:p>
        </p:txBody>
      </p:sp>
    </p:spTree>
    <p:extLst>
      <p:ext uri="{BB962C8B-B14F-4D97-AF65-F5344CB8AC3E}">
        <p14:creationId xmlns:p14="http://schemas.microsoft.com/office/powerpoint/2010/main" val="243349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mph" presetSubtype="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animClr clrSpc="rgb" dir="cw">
                                      <p:cBhvr>
                                        <p:cTn id="18" dur="50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set>
                                      <p:cBhvr>
                                        <p:cTn id="19" dur="50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animClr clrSpc="rgb" dir="cw">
                                      <p:cBhvr>
                                        <p:cTn id="2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set>
                                      <p:cBhvr>
                                        <p:cTn id="3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mph" presetSubtype="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animClr clrSpc="rgb" dir="cw">
                                      <p:cBhvr>
                                        <p:cTn id="51" dur="50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set>
                                      <p:cBhvr>
                                        <p:cTn id="52" dur="50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mph" presetSubtype="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50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animClr clrSpc="rgb" dir="cw">
                                      <p:cBhvr>
                                        <p:cTn id="62" dur="50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set>
                                      <p:cBhvr>
                                        <p:cTn id="63" dur="50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mph" presetSubtype="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animClr clrSpc="rgb" dir="cw">
                                      <p:cBhvr>
                                        <p:cTn id="73" dur="50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set>
                                      <p:cBhvr>
                                        <p:cTn id="74" dur="50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mph" presetSubtype="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animClr clrSpc="rgb" dir="cw">
                                      <p:cBhvr>
                                        <p:cTn id="84" dur="50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set>
                                      <p:cBhvr>
                                        <p:cTn id="85" dur="50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mph" presetSubtype="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set>
                                      <p:cBhvr>
                                        <p:cTn id="96" dur="50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mph" presetSubtype="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50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animClr clrSpc="rgb" dir="cw">
                                      <p:cBhvr>
                                        <p:cTn id="106" dur="50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set>
                                      <p:cBhvr>
                                        <p:cTn id="107" dur="50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7" presetClass="emph" presetSubtype="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animClr clrSpc="rgb" dir="cw">
                                      <p:cBhvr>
                                        <p:cTn id="117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set>
                                      <p:cBhvr>
                                        <p:cTn id="118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7" presetClass="emph" presetSubtype="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7" dur="5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animClr clrSpc="rgb" dir="cw">
                                      <p:cBhvr>
                                        <p:cTn id="128" dur="5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set>
                                      <p:cBhvr>
                                        <p:cTn id="129" dur="5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5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"/>
                            </p:stCondLst>
                            <p:childTnLst>
                              <p:par>
                                <p:cTn id="1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7" presetClass="emph" presetSubtype="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8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animClr clrSpc="rgb" dir="cw">
                                      <p:cBhvr>
                                        <p:cTn id="139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set>
                                      <p:cBhvr>
                                        <p:cTn id="140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00"/>
                            </p:stCondLst>
                            <p:childTnLst>
                              <p:par>
                                <p:cTn id="14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7" presetClass="emph" presetSubtype="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9" dur="50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animClr clrSpc="rgb" dir="cw">
                                      <p:cBhvr>
                                        <p:cTn id="150" dur="50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set>
                                      <p:cBhvr>
                                        <p:cTn id="151" dur="50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50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500"/>
                            </p:stCondLst>
                            <p:childTnLst>
                              <p:par>
                                <p:cTn id="15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mph" presetSubtype="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50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animClr clrSpc="rgb" dir="cw">
                                      <p:cBhvr>
                                        <p:cTn id="161" dur="50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set>
                                      <p:cBhvr>
                                        <p:cTn id="162" dur="50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50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7" presetClass="emph" presetSubtype="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animClr clrSpc="rgb" dir="cw">
                                      <p:cBhvr>
                                        <p:cTn id="172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set>
                                      <p:cBhvr>
                                        <p:cTn id="173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500"/>
                            </p:stCondLst>
                            <p:childTnLst>
                              <p:par>
                                <p:cTn id="17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7" presetClass="emph" presetSubtype="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animClr clrSpc="rgb" dir="cw">
                                      <p:cBhvr>
                                        <p:cTn id="183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set>
                                      <p:cBhvr>
                                        <p:cTn id="184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500"/>
                            </p:stCondLst>
                            <p:childTnLst>
                              <p:par>
                                <p:cTn id="18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mph" presetSubtype="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3" dur="5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animClr clrSpc="rgb" dir="cw">
                                      <p:cBhvr>
                                        <p:cTn id="194" dur="5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set>
                                      <p:cBhvr>
                                        <p:cTn id="195" dur="5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5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500"/>
                            </p:stCondLst>
                            <p:childTnLst>
                              <p:par>
                                <p:cTn id="19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7" presetClass="emph" presetSubtype="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4" dur="50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animClr clrSpc="rgb" dir="cw">
                                      <p:cBhvr>
                                        <p:cTn id="205" dur="50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set>
                                      <p:cBhvr>
                                        <p:cTn id="206" dur="50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50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500"/>
                            </p:stCondLst>
                            <p:childTnLst>
                              <p:par>
                                <p:cTn id="20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7" presetClass="emph" presetSubtype="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animClr clrSpc="rgb" dir="cw">
                                      <p:cBhvr>
                                        <p:cTn id="216" dur="50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set>
                                      <p:cBhvr>
                                        <p:cTn id="217" dur="50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7" presetClass="emph" presetSubtype="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50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animClr clrSpc="rgb" dir="cw">
                                      <p:cBhvr>
                                        <p:cTn id="227" dur="50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set>
                                      <p:cBhvr>
                                        <p:cTn id="228" dur="50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50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500"/>
                            </p:stCondLst>
                            <p:childTnLst>
                              <p:par>
                                <p:cTn id="2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7" presetClass="emph" presetSubtype="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7" dur="50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animClr clrSpc="rgb" dir="cw">
                                      <p:cBhvr>
                                        <p:cTn id="238" dur="50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set>
                                      <p:cBhvr>
                                        <p:cTn id="239" dur="50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50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1500"/>
                            </p:stCondLst>
                            <p:childTnLst>
                              <p:par>
                                <p:cTn id="2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4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" fill="hold">
                      <p:stCondLst>
                        <p:cond delay="0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7" presetClass="emph" presetSubtype="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8" dur="50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animClr clrSpc="rgb" dir="cw">
                                      <p:cBhvr>
                                        <p:cTn id="249" dur="50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set>
                                      <p:cBhvr>
                                        <p:cTn id="250" dur="50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" dur="50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500"/>
                            </p:stCondLst>
                            <p:childTnLst>
                              <p:par>
                                <p:cTn id="25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>
                      <p:stCondLst>
                        <p:cond delay="0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7" presetClass="emph" presetSubtype="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9" dur="50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animClr clrSpc="rgb" dir="cw">
                                      <p:cBhvr>
                                        <p:cTn id="260" dur="50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set>
                                      <p:cBhvr>
                                        <p:cTn id="261" dur="50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50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1500"/>
                            </p:stCondLst>
                            <p:childTnLst>
                              <p:par>
                                <p:cTn id="26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7" presetClass="emph" presetSubtype="0" fill="remove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animClr clrSpc="rgb" dir="cw">
                                      <p:cBhvr>
                                        <p:cTn id="271" dur="50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5BAC6"/>
                                      </p:to>
                                    </p:animClr>
                                    <p:set>
                                      <p:cBhvr>
                                        <p:cTn id="272" dur="50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50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1500"/>
                            </p:stCondLst>
                            <p:childTnLst>
                              <p:par>
                                <p:cTn id="27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30" grpId="0" animBg="1"/>
      <p:bldP spid="30" grpId="1" animBg="1"/>
      <p:bldP spid="29" grpId="0" animBg="1"/>
      <p:bldP spid="29" grpId="1" animBg="1"/>
      <p:bldP spid="28" grpId="0" animBg="1"/>
      <p:bldP spid="28" grpId="1" animBg="1"/>
      <p:bldP spid="27" grpId="0" animBg="1"/>
      <p:bldP spid="27" grpId="1" animBg="1"/>
      <p:bldP spid="11" grpId="0" animBg="1"/>
      <p:bldP spid="11" grpId="1" animBg="1"/>
      <p:bldP spid="10" grpId="0" animBg="1"/>
      <p:bldP spid="10" grpId="1" animBg="1"/>
      <p:bldP spid="9" grpId="0" animBg="1"/>
      <p:bldP spid="9" grpId="1" animBg="1"/>
      <p:bldP spid="8" grpId="0" animBg="1"/>
      <p:bldP spid="8" grpId="1" animBg="1"/>
      <p:bldP spid="7" grpId="0" animBg="1"/>
      <p:bldP spid="7" grpId="1" animBg="1"/>
      <p:bldP spid="16" grpId="0" animBg="1"/>
      <p:bldP spid="16" grpId="1" animBg="1"/>
      <p:bldP spid="15" grpId="0" animBg="1"/>
      <p:bldP spid="15" grpId="1" animBg="1"/>
      <p:bldP spid="14" grpId="0" animBg="1"/>
      <p:bldP spid="14" grpId="1" animBg="1"/>
      <p:bldP spid="13" grpId="0" animBg="1"/>
      <p:bldP spid="13" grpId="1" animBg="1"/>
      <p:bldP spid="12" grpId="0" animBg="1"/>
      <p:bldP spid="12" grpId="1" animBg="1"/>
      <p:bldP spid="21" grpId="0" animBg="1"/>
      <p:bldP spid="21" grpId="1" animBg="1"/>
      <p:bldP spid="20" grpId="0" animBg="1"/>
      <p:bldP spid="20" grpId="1" animBg="1"/>
      <p:bldP spid="19" grpId="0" animBg="1"/>
      <p:bldP spid="19" grpId="1" animBg="1"/>
      <p:bldP spid="18" grpId="0" animBg="1"/>
      <p:bldP spid="18" grpId="1" animBg="1"/>
      <p:bldP spid="17" grpId="0" animBg="1"/>
      <p:bldP spid="17" grpId="1" animBg="1"/>
      <p:bldP spid="26" grpId="0" animBg="1"/>
      <p:bldP spid="26" grpId="1" animBg="1"/>
      <p:bldP spid="25" grpId="0" animBg="1"/>
      <p:bldP spid="25" grpId="1" animBg="1"/>
      <p:bldP spid="24" grpId="0" animBg="1"/>
      <p:bldP spid="24" grpId="1" animBg="1"/>
      <p:bldP spid="23" grpId="0" animBg="1"/>
      <p:bldP spid="23" grpId="1" animBg="1"/>
      <p:bldP spid="22" grpId="0" animBg="1"/>
      <p:bldP spid="22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C-3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Name a book that </a:t>
            </a:r>
            <a:r>
              <a:rPr lang="en-US" sz="4400" dirty="0" err="1">
                <a:solidFill>
                  <a:srgbClr val="EEDFD8"/>
                </a:solidFill>
                <a:latin typeface="Comic Sans MS" panose="030F0902030302020204" pitchFamily="66" charset="0"/>
              </a:rPr>
              <a:t>Natsume</a:t>
            </a: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 </a:t>
            </a:r>
            <a:r>
              <a:rPr lang="en-US" sz="4400" dirty="0" err="1">
                <a:solidFill>
                  <a:srgbClr val="EEDFD8"/>
                </a:solidFill>
                <a:latin typeface="Comic Sans MS" panose="030F0902030302020204" pitchFamily="66" charset="0"/>
              </a:rPr>
              <a:t>Soseki</a:t>
            </a: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 wrote.</a:t>
            </a: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He wrote …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“I Am a Cat”, “</a:t>
            </a:r>
            <a:r>
              <a:rPr lang="en-US" sz="4400" dirty="0" err="1">
                <a:solidFill>
                  <a:srgbClr val="EEDFD8"/>
                </a:solidFill>
                <a:latin typeface="Comic Sans MS" panose="030F0902030302020204" pitchFamily="66" charset="0"/>
              </a:rPr>
              <a:t>Botchan</a:t>
            </a: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”</a:t>
            </a: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</p:txBody>
      </p:sp>
      <p:pic>
        <p:nvPicPr>
          <p:cNvPr id="4" name="Graphic 3" descr="Home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7928E432-A011-CD92-11AC-7328E255BA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91887" y="5971042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5828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C-4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How do you say this in Japanese?</a:t>
            </a: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</p:txBody>
      </p:sp>
      <p:pic>
        <p:nvPicPr>
          <p:cNvPr id="6" name="Graphic 5" descr="Chevron arrows with solid fill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AB53353-4059-AC7E-3F45-D0AAFA495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91887" y="5992814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1174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C-4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How do you say this in Japanese?</a:t>
            </a: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“Chicken </a:t>
            </a:r>
            <a:r>
              <a:rPr lang="en-US" sz="4400" dirty="0" err="1">
                <a:solidFill>
                  <a:srgbClr val="EEDFD8"/>
                </a:solidFill>
                <a:latin typeface="Comic Sans MS" panose="030F0902030302020204" pitchFamily="66" charset="0"/>
              </a:rPr>
              <a:t>Nanban</a:t>
            </a: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 is a food people eat in Miyazaki.”</a:t>
            </a:r>
          </a:p>
        </p:txBody>
      </p:sp>
      <p:pic>
        <p:nvPicPr>
          <p:cNvPr id="6" name="Graphic 5" descr="Chevron arrows with solid fill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AB53353-4059-AC7E-3F45-D0AAFA495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91887" y="5992814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6780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C-4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How do you say this in Japanese?</a:t>
            </a: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“Chicken </a:t>
            </a:r>
            <a:r>
              <a:rPr lang="en-US" sz="4400" dirty="0" err="1">
                <a:solidFill>
                  <a:srgbClr val="EEDFD8"/>
                </a:solidFill>
                <a:latin typeface="Comic Sans MS" panose="030F0902030302020204" pitchFamily="66" charset="0"/>
              </a:rPr>
              <a:t>Nanban</a:t>
            </a: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 is a food people eat in Miyazaki.”</a:t>
            </a: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3900" b="1" dirty="0" err="1">
                <a:solidFill>
                  <a:srgbClr val="EEDFD8"/>
                </a:solidFill>
                <a:latin typeface="Tsukushi A Round Gothic Regular" panose="02020400000000000000" pitchFamily="18" charset="-128"/>
                <a:ea typeface="Tsukushi A Round Gothic Regular" panose="02020400000000000000" pitchFamily="18" charset="-128"/>
              </a:rPr>
              <a:t>チキン南蛮は宮崎の人々が食べる料理です</a:t>
            </a:r>
            <a:r>
              <a:rPr lang="en-US" sz="3900" b="1" dirty="0">
                <a:solidFill>
                  <a:srgbClr val="EEDFD8"/>
                </a:solidFill>
                <a:latin typeface="Tsukushi A Round Gothic Regular" panose="02020400000000000000" pitchFamily="18" charset="-128"/>
                <a:ea typeface="Tsukushi A Round Gothic Regular" panose="02020400000000000000" pitchFamily="18" charset="-128"/>
              </a:rPr>
              <a:t>。</a:t>
            </a:r>
          </a:p>
        </p:txBody>
      </p:sp>
      <p:pic>
        <p:nvPicPr>
          <p:cNvPr id="4" name="Graphic 3" descr="Home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6DBD0C3A-36F1-9489-136F-6A5929189C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91887" y="5971042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3163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C-5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Name the country that (ALT) comes from.</a:t>
            </a:r>
          </a:p>
        </p:txBody>
      </p:sp>
      <p:pic>
        <p:nvPicPr>
          <p:cNvPr id="6" name="Graphic 5" descr="Chevron arrows with solid fill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AB53353-4059-AC7E-3F45-D0AAFA495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91887" y="5992814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6395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C-5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Name the country that (ALT) comes from.</a:t>
            </a: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(answer)</a:t>
            </a:r>
          </a:p>
        </p:txBody>
      </p:sp>
      <p:pic>
        <p:nvPicPr>
          <p:cNvPr id="4" name="Graphic 3" descr="Home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6E41C874-0A04-FF30-4160-ABC5DD075F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91887" y="5971042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511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D-1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If it were snowing, what would you do?</a:t>
            </a:r>
          </a:p>
        </p:txBody>
      </p:sp>
      <p:pic>
        <p:nvPicPr>
          <p:cNvPr id="6" name="Graphic 5" descr="Chevron arrows with solid fill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AB53353-4059-AC7E-3F45-D0AAFA495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91887" y="5992814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6686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D-1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If it were snowing, what would you do?</a:t>
            </a: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I would…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make a snowman, have a snowball fight</a:t>
            </a:r>
          </a:p>
        </p:txBody>
      </p:sp>
      <p:pic>
        <p:nvPicPr>
          <p:cNvPr id="4" name="Graphic 3" descr="Home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158B460D-2954-BD23-32B2-7EB33CBA6F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91887" y="5971042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056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D-2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If you were a fish, what would you do?</a:t>
            </a:r>
          </a:p>
        </p:txBody>
      </p:sp>
      <p:pic>
        <p:nvPicPr>
          <p:cNvPr id="6" name="Graphic 5" descr="Chevron arrows with solid fill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AB53353-4059-AC7E-3F45-D0AAFA495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91887" y="5992814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1611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D-2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If you were a fish, what would you do?</a:t>
            </a: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I would…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swim to Okinawa</a:t>
            </a:r>
          </a:p>
        </p:txBody>
      </p:sp>
      <p:pic>
        <p:nvPicPr>
          <p:cNvPr id="4" name="Graphic 3" descr="Home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6BCA6AA9-EB1E-D31A-C2E8-B0A52E2480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91887" y="5971042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434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A-1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What do your parents want you to be?</a:t>
            </a:r>
          </a:p>
        </p:txBody>
      </p:sp>
      <p:pic>
        <p:nvPicPr>
          <p:cNvPr id="6" name="Graphic 5" descr="Chevron arrows with solid fill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AB53353-4059-AC7E-3F45-D0AAFA495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91887" y="5992814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3997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D-3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If you were in the Edo Period, what would you do?</a:t>
            </a:r>
          </a:p>
        </p:txBody>
      </p:sp>
      <p:pic>
        <p:nvPicPr>
          <p:cNvPr id="6" name="Graphic 5" descr="Chevron arrows with solid fill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AB53353-4059-AC7E-3F45-D0AAFA495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91887" y="5992814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5394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D-3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If you were in the Edo Period, what would you do?</a:t>
            </a: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I would…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meet a samurai</a:t>
            </a:r>
          </a:p>
        </p:txBody>
      </p:sp>
      <p:pic>
        <p:nvPicPr>
          <p:cNvPr id="4" name="Graphic 3" descr="Home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D99E3F9D-52E1-1D11-C0E8-C2117B9241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91887" y="5971042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3779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D-4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If you were rich, what would you do?</a:t>
            </a:r>
          </a:p>
        </p:txBody>
      </p:sp>
      <p:pic>
        <p:nvPicPr>
          <p:cNvPr id="6" name="Graphic 5" descr="Chevron arrows with solid fill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AB53353-4059-AC7E-3F45-D0AAFA495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91887" y="5992814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7175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D-4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If you were rich, what would you do?</a:t>
            </a: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I would…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buy a Lamborghini</a:t>
            </a:r>
          </a:p>
        </p:txBody>
      </p:sp>
      <p:pic>
        <p:nvPicPr>
          <p:cNvPr id="4" name="Graphic 3" descr="Home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0119C5A4-DFB2-4902-F0DC-A1F8CA352F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91887" y="5971042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5432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D-5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If you had a YouTube channel, what kind of videos would you make?</a:t>
            </a:r>
          </a:p>
        </p:txBody>
      </p:sp>
      <p:pic>
        <p:nvPicPr>
          <p:cNvPr id="6" name="Graphic 5" descr="Chevron arrows with solid fill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AB53353-4059-AC7E-3F45-D0AAFA495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91887" y="5992814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0968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D-5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If you had a YouTube channel, what kind of videos would you make?</a:t>
            </a: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I would make _____ videos.</a:t>
            </a:r>
          </a:p>
        </p:txBody>
      </p:sp>
      <p:pic>
        <p:nvPicPr>
          <p:cNvPr id="4" name="Graphic 3" descr="Home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5FF8045D-3B49-6DC5-19C6-BB32897547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91887" y="5971042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7384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E-1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How long have you lived in (your town)?</a:t>
            </a:r>
          </a:p>
        </p:txBody>
      </p:sp>
      <p:pic>
        <p:nvPicPr>
          <p:cNvPr id="6" name="Graphic 5" descr="Chevron arrows with solid fill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AB53353-4059-AC7E-3F45-D0AAFA495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91887" y="5992814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8023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E-1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How long have you lived in (your town)?</a:t>
            </a: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I have lived in (town) for ___ years.</a:t>
            </a:r>
          </a:p>
        </p:txBody>
      </p:sp>
      <p:pic>
        <p:nvPicPr>
          <p:cNvPr id="4" name="Graphic 3" descr="Home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08FE05F1-4B76-8AE9-F680-BD092201D1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91887" y="5971042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40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E-2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What makes you happy?</a:t>
            </a:r>
          </a:p>
        </p:txBody>
      </p:sp>
      <p:pic>
        <p:nvPicPr>
          <p:cNvPr id="6" name="Graphic 5" descr="Chevron arrows with solid fill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AB53353-4059-AC7E-3F45-D0AAFA495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91887" y="5992814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0781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E-2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What makes you happy?</a:t>
            </a: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Eating delicious food with my friends makes me happy.</a:t>
            </a:r>
          </a:p>
        </p:txBody>
      </p:sp>
      <p:pic>
        <p:nvPicPr>
          <p:cNvPr id="4" name="Graphic 3" descr="Home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5DF369EE-BFE8-4873-DF1B-95A3990EE1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91887" y="5971042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043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A-1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What do your parents want you to be?</a:t>
            </a: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My parents want me to be…</a:t>
            </a:r>
          </a:p>
        </p:txBody>
      </p:sp>
      <p:pic>
        <p:nvPicPr>
          <p:cNvPr id="8" name="Graphic 7" descr="Home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D3B3580E-4970-04F2-1C6A-7BA26C049C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91887" y="5971042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54340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E-3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Tell me what you do on Sundays.</a:t>
            </a:r>
          </a:p>
        </p:txBody>
      </p:sp>
      <p:pic>
        <p:nvPicPr>
          <p:cNvPr id="6" name="Graphic 5" descr="Chevron arrows with solid fill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AB53353-4059-AC7E-3F45-D0AAFA495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91887" y="5992814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79405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E-3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Tell me what you do on Sundays.</a:t>
            </a: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On Sundays, I …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clean my room</a:t>
            </a:r>
          </a:p>
        </p:txBody>
      </p:sp>
      <p:pic>
        <p:nvPicPr>
          <p:cNvPr id="4" name="Graphic 3" descr="Home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2FEE382E-35A1-0FD2-0ACD-AB2B5D5AF4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91887" y="5971042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40421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E-4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Name a city that you want to go to.</a:t>
            </a:r>
          </a:p>
        </p:txBody>
      </p:sp>
      <p:pic>
        <p:nvPicPr>
          <p:cNvPr id="6" name="Graphic 5" descr="Chevron arrows with solid fill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AB53353-4059-AC7E-3F45-D0AAFA495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91887" y="5992814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70289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E-4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Name a city that you want to go to.</a:t>
            </a: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I want to go to …</a:t>
            </a:r>
          </a:p>
        </p:txBody>
      </p:sp>
      <p:pic>
        <p:nvPicPr>
          <p:cNvPr id="4" name="Graphic 3" descr="Home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E37D0969-AB09-5552-4837-628D45DEE6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91887" y="5971042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337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E-5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If you had a job, what would you be?</a:t>
            </a:r>
          </a:p>
        </p:txBody>
      </p:sp>
      <p:pic>
        <p:nvPicPr>
          <p:cNvPr id="6" name="Graphic 5" descr="Chevron arrows with solid fill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AB53353-4059-AC7E-3F45-D0AAFA495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91887" y="5992814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2329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EEDFD8"/>
                </a:solidFill>
                <a:latin typeface="Comic Sans MS" panose="030F0902030302020204" pitchFamily="66" charset="0"/>
              </a:rPr>
              <a:t>E-5</a:t>
            </a:r>
            <a:endParaRPr lang="en-US" dirty="0">
              <a:solidFill>
                <a:srgbClr val="EEDFD8"/>
              </a:solidFill>
              <a:latin typeface="Comic Sans MS" panose="030F09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If you had a job, what would you be?</a:t>
            </a: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I would be ...</a:t>
            </a:r>
          </a:p>
        </p:txBody>
      </p:sp>
      <p:pic>
        <p:nvPicPr>
          <p:cNvPr id="4" name="Graphic 3" descr="Home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319EE7B9-60D7-D5E9-0C30-AB57C4AC59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91887" y="5971042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320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A-2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Have you ever seen the Paralympic Games?</a:t>
            </a:r>
          </a:p>
        </p:txBody>
      </p:sp>
      <p:pic>
        <p:nvPicPr>
          <p:cNvPr id="6" name="Graphic 5" descr="Chevron arrows with solid fill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AB53353-4059-AC7E-3F45-D0AAFA495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91887" y="5992814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250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A-2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Have you ever seen the Paralympic Games?</a:t>
            </a: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Yes, I have.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No, I haven’t.</a:t>
            </a:r>
          </a:p>
        </p:txBody>
      </p:sp>
      <p:pic>
        <p:nvPicPr>
          <p:cNvPr id="4" name="Graphic 3" descr="Home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272E09FF-BE9F-77DA-1E93-5605FC73D1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91887" y="5971042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727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A-3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Have you ever been to Hokkaido?</a:t>
            </a:r>
          </a:p>
        </p:txBody>
      </p:sp>
      <p:pic>
        <p:nvPicPr>
          <p:cNvPr id="6" name="Graphic 5" descr="Chevron arrows with solid fill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AB53353-4059-AC7E-3F45-D0AAFA495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91887" y="5992814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676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F090-865E-9565-BC1B-CD8DA21F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EDFD8"/>
                </a:solidFill>
                <a:latin typeface="Comic Sans MS" panose="030F0902030302020204" pitchFamily="66" charset="0"/>
              </a:rPr>
              <a:t>A-3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8D2E-4596-5DAA-A5E5-82967211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Have you ever been to Hokkaido?</a:t>
            </a: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endParaRPr lang="en-US" sz="4400" dirty="0">
              <a:solidFill>
                <a:srgbClr val="EEDFD8"/>
              </a:solidFill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Yes, I have.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rgbClr val="EEDFD8"/>
                </a:solidFill>
                <a:latin typeface="Comic Sans MS" panose="030F0902030302020204" pitchFamily="66" charset="0"/>
              </a:rPr>
              <a:t>No, I haven’t.</a:t>
            </a:r>
          </a:p>
        </p:txBody>
      </p:sp>
      <p:pic>
        <p:nvPicPr>
          <p:cNvPr id="4" name="Graphic 3" descr="Home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F51F98B7-3634-BA2A-6B90-9AD127FB60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91887" y="5971042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854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921</Words>
  <Application>Microsoft Macintosh PowerPoint</Application>
  <PresentationFormat>Widescreen</PresentationFormat>
  <Paragraphs>273</Paragraphs>
  <Slides>55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1" baseType="lpstr">
      <vt:lpstr>Tsukushi A Round Gothic Regular</vt:lpstr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A-1</vt:lpstr>
      <vt:lpstr>A-1</vt:lpstr>
      <vt:lpstr>A-2</vt:lpstr>
      <vt:lpstr>A-2</vt:lpstr>
      <vt:lpstr>A-3</vt:lpstr>
      <vt:lpstr>A-3</vt:lpstr>
      <vt:lpstr>A-4</vt:lpstr>
      <vt:lpstr>A-4</vt:lpstr>
      <vt:lpstr>A-5</vt:lpstr>
      <vt:lpstr>A-5</vt:lpstr>
      <vt:lpstr>B-1</vt:lpstr>
      <vt:lpstr>B-1</vt:lpstr>
      <vt:lpstr>B-2</vt:lpstr>
      <vt:lpstr>B-2</vt:lpstr>
      <vt:lpstr>B-3</vt:lpstr>
      <vt:lpstr>B-3</vt:lpstr>
      <vt:lpstr>B-4</vt:lpstr>
      <vt:lpstr>B-4</vt:lpstr>
      <vt:lpstr>B-5</vt:lpstr>
      <vt:lpstr>B-5</vt:lpstr>
      <vt:lpstr>C-1</vt:lpstr>
      <vt:lpstr>C-1</vt:lpstr>
      <vt:lpstr>C-2</vt:lpstr>
      <vt:lpstr>C-2</vt:lpstr>
      <vt:lpstr>C-2</vt:lpstr>
      <vt:lpstr>C-3</vt:lpstr>
      <vt:lpstr>C-3</vt:lpstr>
      <vt:lpstr>C-4</vt:lpstr>
      <vt:lpstr>C-4</vt:lpstr>
      <vt:lpstr>C-4</vt:lpstr>
      <vt:lpstr>C-5</vt:lpstr>
      <vt:lpstr>C-5</vt:lpstr>
      <vt:lpstr>D-1</vt:lpstr>
      <vt:lpstr>D-1</vt:lpstr>
      <vt:lpstr>D-2</vt:lpstr>
      <vt:lpstr>D-2</vt:lpstr>
      <vt:lpstr>D-3</vt:lpstr>
      <vt:lpstr>D-3</vt:lpstr>
      <vt:lpstr>D-4</vt:lpstr>
      <vt:lpstr>D-4</vt:lpstr>
      <vt:lpstr>D-5</vt:lpstr>
      <vt:lpstr>D-5</vt:lpstr>
      <vt:lpstr>E-1</vt:lpstr>
      <vt:lpstr>E-1</vt:lpstr>
      <vt:lpstr>E-2</vt:lpstr>
      <vt:lpstr>E-2</vt:lpstr>
      <vt:lpstr>E-3</vt:lpstr>
      <vt:lpstr>E-3</vt:lpstr>
      <vt:lpstr>E-4</vt:lpstr>
      <vt:lpstr>E-4</vt:lpstr>
      <vt:lpstr>E-5</vt:lpstr>
      <vt:lpstr>E-5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Chelsea Faustino</dc:creator>
  <cp:lastModifiedBy>Chelsea Faustino</cp:lastModifiedBy>
  <cp:revision>20</cp:revision>
  <dcterms:created xsi:type="dcterms:W3CDTF">2022-12-08T05:12:05Z</dcterms:created>
  <dcterms:modified xsi:type="dcterms:W3CDTF">2023-03-03T04:49:14Z</dcterms:modified>
</cp:coreProperties>
</file>