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790CC-7FB7-45CF-82C6-F61E95E01351}" v="8" dt="2022-07-06T05:23:49.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553" autoAdjust="0"/>
  </p:normalViewPr>
  <p:slideViewPr>
    <p:cSldViewPr snapToGrid="0">
      <p:cViewPr varScale="1">
        <p:scale>
          <a:sx n="73" d="100"/>
          <a:sy n="73" d="100"/>
        </p:scale>
        <p:origin x="34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Gregory" userId="877964793398f320" providerId="LiveId" clId="{9BD790CC-7FB7-45CF-82C6-F61E95E01351}"/>
    <pc:docChg chg="undo custSel modSld">
      <pc:chgData name="Katie Gregory" userId="877964793398f320" providerId="LiveId" clId="{9BD790CC-7FB7-45CF-82C6-F61E95E01351}" dt="2022-07-06T05:27:47.324" v="201" actId="20577"/>
      <pc:docMkLst>
        <pc:docMk/>
      </pc:docMkLst>
      <pc:sldChg chg="addSp delSp modSp mod">
        <pc:chgData name="Katie Gregory" userId="877964793398f320" providerId="LiveId" clId="{9BD790CC-7FB7-45CF-82C6-F61E95E01351}" dt="2022-07-06T05:27:47.324" v="201" actId="20577"/>
        <pc:sldMkLst>
          <pc:docMk/>
          <pc:sldMk cId="326242321" sldId="257"/>
        </pc:sldMkLst>
        <pc:spChg chg="add mod">
          <ac:chgData name="Katie Gregory" userId="877964793398f320" providerId="LiveId" clId="{9BD790CC-7FB7-45CF-82C6-F61E95E01351}" dt="2022-07-06T05:25:33.524" v="162" actId="1076"/>
          <ac:spMkLst>
            <pc:docMk/>
            <pc:sldMk cId="326242321" sldId="257"/>
            <ac:spMk id="2" creationId="{CD74C6EB-6A58-51B7-B85F-2DDEF7583DFD}"/>
          </ac:spMkLst>
        </pc:spChg>
        <pc:spChg chg="mod">
          <ac:chgData name="Katie Gregory" userId="877964793398f320" providerId="LiveId" clId="{9BD790CC-7FB7-45CF-82C6-F61E95E01351}" dt="2022-07-06T05:27:47.324" v="201" actId="20577"/>
          <ac:spMkLst>
            <pc:docMk/>
            <pc:sldMk cId="326242321" sldId="257"/>
            <ac:spMk id="3" creationId="{592BEBBE-9069-DBA9-320F-41442E050945}"/>
          </ac:spMkLst>
        </pc:spChg>
        <pc:spChg chg="add mod">
          <ac:chgData name="Katie Gregory" userId="877964793398f320" providerId="LiveId" clId="{9BD790CC-7FB7-45CF-82C6-F61E95E01351}" dt="2022-07-06T05:24:52.365" v="134" actId="1076"/>
          <ac:spMkLst>
            <pc:docMk/>
            <pc:sldMk cId="326242321" sldId="257"/>
            <ac:spMk id="8" creationId="{D342DC95-795A-6643-B6E7-34A8F3EEBF14}"/>
          </ac:spMkLst>
        </pc:spChg>
        <pc:spChg chg="add del">
          <ac:chgData name="Katie Gregory" userId="877964793398f320" providerId="LiveId" clId="{9BD790CC-7FB7-45CF-82C6-F61E95E01351}" dt="2022-07-06T05:23:47.513" v="116" actId="478"/>
          <ac:spMkLst>
            <pc:docMk/>
            <pc:sldMk cId="326242321" sldId="257"/>
            <ac:spMk id="10" creationId="{F56FB6C6-395D-3DA5-DF7E-535E2292428E}"/>
          </ac:spMkLst>
        </pc:spChg>
        <pc:spChg chg="add mod">
          <ac:chgData name="Katie Gregory" userId="877964793398f320" providerId="LiveId" clId="{9BD790CC-7FB7-45CF-82C6-F61E95E01351}" dt="2022-07-06T05:26:54.032" v="176" actId="1076"/>
          <ac:spMkLst>
            <pc:docMk/>
            <pc:sldMk cId="326242321" sldId="257"/>
            <ac:spMk id="12" creationId="{977815C3-7E5A-9CFA-A374-1DB317371267}"/>
          </ac:spMkLst>
        </pc:spChg>
        <pc:inkChg chg="add">
          <ac:chgData name="Katie Gregory" userId="877964793398f320" providerId="LiveId" clId="{9BD790CC-7FB7-45CF-82C6-F61E95E01351}" dt="2022-07-06T05:25:42.425" v="164" actId="9405"/>
          <ac:inkMkLst>
            <pc:docMk/>
            <pc:sldMk cId="326242321" sldId="257"/>
            <ac:inkMk id="13" creationId="{ECB7E7F3-8E69-C6E7-98F8-A8AD67814EB9}"/>
          </ac:inkMkLst>
        </pc:inkChg>
        <pc:inkChg chg="add">
          <ac:chgData name="Katie Gregory" userId="877964793398f320" providerId="LiveId" clId="{9BD790CC-7FB7-45CF-82C6-F61E95E01351}" dt="2022-07-06T05:25:53.623" v="165" actId="9405"/>
          <ac:inkMkLst>
            <pc:docMk/>
            <pc:sldMk cId="326242321" sldId="257"/>
            <ac:inkMk id="14" creationId="{CBA9C901-5A03-7E34-E307-B645795F0443}"/>
          </ac:inkMkLst>
        </pc:inkChg>
        <pc:inkChg chg="add">
          <ac:chgData name="Katie Gregory" userId="877964793398f320" providerId="LiveId" clId="{9BD790CC-7FB7-45CF-82C6-F61E95E01351}" dt="2022-07-06T05:26:01.934" v="166" actId="9405"/>
          <ac:inkMkLst>
            <pc:docMk/>
            <pc:sldMk cId="326242321" sldId="257"/>
            <ac:inkMk id="15" creationId="{97FEC820-4B90-9920-30D8-4D7C0E48001C}"/>
          </ac:inkMkLst>
        </pc:inkChg>
        <pc:inkChg chg="add">
          <ac:chgData name="Katie Gregory" userId="877964793398f320" providerId="LiveId" clId="{9BD790CC-7FB7-45CF-82C6-F61E95E01351}" dt="2022-07-06T05:26:11.533" v="167" actId="9405"/>
          <ac:inkMkLst>
            <pc:docMk/>
            <pc:sldMk cId="326242321" sldId="257"/>
            <ac:inkMk id="16" creationId="{08B0BD2E-742A-4C04-B14E-368481CD0358}"/>
          </ac:inkMkLst>
        </pc:inkChg>
        <pc:inkChg chg="add">
          <ac:chgData name="Katie Gregory" userId="877964793398f320" providerId="LiveId" clId="{9BD790CC-7FB7-45CF-82C6-F61E95E01351}" dt="2022-07-06T05:26:21.050" v="168" actId="9405"/>
          <ac:inkMkLst>
            <pc:docMk/>
            <pc:sldMk cId="326242321" sldId="257"/>
            <ac:inkMk id="17" creationId="{4B8FB336-DB6E-AB90-40C2-03224AB1EBA3}"/>
          </ac:inkMkLst>
        </pc:inkChg>
        <pc:inkChg chg="add del">
          <ac:chgData name="Katie Gregory" userId="877964793398f320" providerId="LiveId" clId="{9BD790CC-7FB7-45CF-82C6-F61E95E01351}" dt="2022-07-06T05:26:32.841" v="170" actId="9405"/>
          <ac:inkMkLst>
            <pc:docMk/>
            <pc:sldMk cId="326242321" sldId="257"/>
            <ac:inkMk id="18" creationId="{D480BC87-EABA-27ED-85FC-1A1892167B6A}"/>
          </ac:inkMkLst>
        </pc:inkChg>
        <pc:inkChg chg="add del">
          <ac:chgData name="Katie Gregory" userId="877964793398f320" providerId="LiveId" clId="{9BD790CC-7FB7-45CF-82C6-F61E95E01351}" dt="2022-07-06T05:26:36.863" v="172" actId="9405"/>
          <ac:inkMkLst>
            <pc:docMk/>
            <pc:sldMk cId="326242321" sldId="257"/>
            <ac:inkMk id="19" creationId="{BDBC4145-4842-1F5D-54DD-26305922DA7F}"/>
          </ac:inkMkLst>
        </pc:inkChg>
        <pc:inkChg chg="add del">
          <ac:chgData name="Katie Gregory" userId="877964793398f320" providerId="LiveId" clId="{9BD790CC-7FB7-45CF-82C6-F61E95E01351}" dt="2022-07-06T05:26:39.134" v="174" actId="9405"/>
          <ac:inkMkLst>
            <pc:docMk/>
            <pc:sldMk cId="326242321" sldId="257"/>
            <ac:inkMk id="20" creationId="{6FDE755C-229C-E5D5-4697-4F50D5549FD0}"/>
          </ac:inkMkLst>
        </pc:inkChg>
        <pc:inkChg chg="add">
          <ac:chgData name="Katie Gregory" userId="877964793398f320" providerId="LiveId" clId="{9BD790CC-7FB7-45CF-82C6-F61E95E01351}" dt="2022-07-06T05:26:45.813" v="175" actId="9405"/>
          <ac:inkMkLst>
            <pc:docMk/>
            <pc:sldMk cId="326242321" sldId="257"/>
            <ac:inkMk id="21" creationId="{1B4EE183-D5CA-9399-80C7-BC935166FE64}"/>
          </ac:inkMkLst>
        </pc:inkChg>
        <pc:inkChg chg="add">
          <ac:chgData name="Katie Gregory" userId="877964793398f320" providerId="LiveId" clId="{9BD790CC-7FB7-45CF-82C6-F61E95E01351}" dt="2022-07-06T05:27:07.159" v="177" actId="9405"/>
          <ac:inkMkLst>
            <pc:docMk/>
            <pc:sldMk cId="326242321" sldId="257"/>
            <ac:inkMk id="22" creationId="{CB70BDD3-EE1E-B8AD-8BA2-28EDD26F0A0C}"/>
          </ac:inkMkLst>
        </pc:inkChg>
        <pc:inkChg chg="add del">
          <ac:chgData name="Katie Gregory" userId="877964793398f320" providerId="LiveId" clId="{9BD790CC-7FB7-45CF-82C6-F61E95E01351}" dt="2022-07-06T05:27:17.828" v="179" actId="9405"/>
          <ac:inkMkLst>
            <pc:docMk/>
            <pc:sldMk cId="326242321" sldId="257"/>
            <ac:inkMk id="23" creationId="{0A8685D9-8FA1-FCDA-D52A-84AECD7E27AF}"/>
          </ac:inkMkLst>
        </pc:inkChg>
        <pc:inkChg chg="add">
          <ac:chgData name="Katie Gregory" userId="877964793398f320" providerId="LiveId" clId="{9BD790CC-7FB7-45CF-82C6-F61E95E01351}" dt="2022-07-06T05:27:22.057" v="180" actId="9405"/>
          <ac:inkMkLst>
            <pc:docMk/>
            <pc:sldMk cId="326242321" sldId="257"/>
            <ac:inkMk id="24" creationId="{878F29D7-D8AA-E3FA-7908-D187B684DA96}"/>
          </ac:inkMkLst>
        </pc:inkChg>
        <pc:cxnChg chg="mod">
          <ac:chgData name="Katie Gregory" userId="877964793398f320" providerId="LiveId" clId="{9BD790CC-7FB7-45CF-82C6-F61E95E01351}" dt="2022-07-06T05:25:00.637" v="136" actId="1076"/>
          <ac:cxnSpMkLst>
            <pc:docMk/>
            <pc:sldMk cId="326242321" sldId="257"/>
            <ac:cxnSpMk id="9" creationId="{B0C2EE07-4DA4-AEDD-0F32-B82387443A96}"/>
          </ac:cxnSpMkLst>
        </pc:cxnChg>
        <pc:cxnChg chg="mod">
          <ac:chgData name="Katie Gregory" userId="877964793398f320" providerId="LiveId" clId="{9BD790CC-7FB7-45CF-82C6-F61E95E01351}" dt="2022-07-06T05:24:58.823" v="135" actId="1076"/>
          <ac:cxnSpMkLst>
            <pc:docMk/>
            <pc:sldMk cId="326242321" sldId="257"/>
            <ac:cxnSpMk id="11" creationId="{316EEEA0-6A3B-2476-CEBB-D5BAF57702FF}"/>
          </ac:cxnSpMkLst>
        </pc:cxnChg>
      </pc:sldChg>
      <pc:sldChg chg="modSp mod setBg">
        <pc:chgData name="Katie Gregory" userId="877964793398f320" providerId="LiveId" clId="{9BD790CC-7FB7-45CF-82C6-F61E95E01351}" dt="2022-07-06T05:21:10.959" v="28" actId="1582"/>
        <pc:sldMkLst>
          <pc:docMk/>
          <pc:sldMk cId="2585434440" sldId="258"/>
        </pc:sldMkLst>
        <pc:spChg chg="mod">
          <ac:chgData name="Katie Gregory" userId="877964793398f320" providerId="LiveId" clId="{9BD790CC-7FB7-45CF-82C6-F61E95E01351}" dt="2022-07-06T05:20:45.255" v="21" actId="1076"/>
          <ac:spMkLst>
            <pc:docMk/>
            <pc:sldMk cId="2585434440" sldId="258"/>
            <ac:spMk id="2" creationId="{27645D0E-64F2-3F2D-F7E2-99B6AE625A8F}"/>
          </ac:spMkLst>
        </pc:spChg>
        <pc:picChg chg="mod">
          <ac:chgData name="Katie Gregory" userId="877964793398f320" providerId="LiveId" clId="{9BD790CC-7FB7-45CF-82C6-F61E95E01351}" dt="2022-07-06T05:21:10.959" v="28" actId="1582"/>
          <ac:picMkLst>
            <pc:docMk/>
            <pc:sldMk cId="2585434440" sldId="258"/>
            <ac:picMk id="1026" creationId="{7E0E0A30-16AD-6F68-A34E-80DAEAC7C1CA}"/>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5:42.422"/>
    </inkml:context>
    <inkml:brush xml:id="br0">
      <inkml:brushProperty name="width" value="0.05" units="cm"/>
      <inkml:brushProperty name="height" value="0.05" units="cm"/>
      <inkml:brushProperty name="color" value="#00A0D7"/>
    </inkml:brush>
  </inkml:definitions>
  <inkml:trace contextRef="#ctx0" brushRef="#br0">1 1109 24575,'0'-3'0,"1"0"0,0 0 0,0 0 0,1 0 0,-1 0 0,1 0 0,-1 0 0,1 0 0,0 1 0,0-1 0,0 1 0,0-1 0,1 1 0,4-4 0,5-6 0,148-165 0,-137 155 0,0 0 0,1 1 0,1 1 0,1 2 0,40-23 0,-44 28 0,224-145 0,-214 139 0,42-17 0,-1 0 0,-65 32 0,45-25 0,0 2 0,85-30 0,-121 51 0,0-1 0,-1-1 0,19-12 0,-23 13 0,0 0 0,1 1 0,-1 0 0,1 0 0,0 2 0,24-6 0,14 1 0,4 0 0,103-5 0,426 15 0,-578-1 0,-1 0 0,1 0 0,-1-1 0,0 1 0,9-4 0,-13 4 0,-1 0 0,1 0 0,0 0 0,-1-1 0,1 1 0,-1 0 0,1-1 0,-1 1 0,1 0 0,-1-1 0,1 1 0,-1-1 0,0 1 0,1-1 0,-1 1 0,1-1 0,-1 1 0,0-1 0,0 1 0,1-1 0,-1 1 0,0-2 0,0 1 0,0-1 0,0 1 0,0 0 0,0 0 0,-1 0 0,1-1 0,-1 1 0,1 0 0,-1 0 0,1 0 0,-1 0 0,0 0 0,1 0 0,-1 0 0,0 0 0,-1-1 0,-22-23 0,-44-37 0,45 43 0,1-1 0,-36-42 0,53 52 0,15 15 0,15 17 0,72 65 0,-49-46 0,-46-39 0,1 0 0,-1 1 0,0-1 0,0 0 0,0 0 0,0 1 0,0 0 0,0-1 0,-1 1 0,1 0 0,-1 0 0,0-1 0,0 1 0,0 0 0,0 0 0,0 0 0,-1 1 0,0-1 0,1 0 0,-1 0 0,0 0 0,0 0 0,-1 0 0,1 0 0,-1 1 0,1-1 0,-1 0 0,0 0 0,0 0 0,0-1 0,-1 1 0,1 0 0,-1 0 0,-1 2 0,-7 9 0,-1-1 0,0-1 0,0 1 0,-2-2 0,-14 12 0,18-16 0,-71 50 0,6-4 0,55-39-1365,3-2-5461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5:53.621"/>
    </inkml:context>
    <inkml:brush xml:id="br0">
      <inkml:brushProperty name="width" value="0.05" units="cm"/>
      <inkml:brushProperty name="height" value="0.05" units="cm"/>
      <inkml:brushProperty name="color" value="#66CC00"/>
    </inkml:brush>
  </inkml:definitions>
  <inkml:trace contextRef="#ctx0" brushRef="#br0">1 2018 24575,'74'2'0,"-43"0"0,0-1 0,0-2 0,0-1 0,0-1 0,33-9 0,-45 6 0,1-1 0,-2-2 0,1 0 0,-1 0 0,26-19 0,-3-3 0,38-38 0,-40 31 0,-2-2 0,61-83 0,-50 46 0,45-96 0,-79 146 0,0-2 0,33-50 0,-14 28 0,46-96 0,-27 45 0,-11 23 0,-14 26 0,56-83 0,-39 77 0,2 2 0,94-88 0,-106 118 0,71-45 0,-49 37 0,106-64 0,-113 70 0,-24 16 0,44-16 0,4-3 0,-59 26 0,-1 1 0,1 1 0,0 0 0,17-2 0,37-12 0,-37 8 0,0 1 0,1 1 0,0 2 0,0 2 0,0 0 0,0 3 0,46 2 0,-57 0 0,1 1 0,-1 1 0,0 1 0,0 1 0,0 1 0,0 1 0,-1 0 0,0 2 0,27 16 0,-41-22 0,1 1 0,-1 1 0,0-1 0,-1 1 0,1 0 0,-1 0 0,0 1 0,7 10 0,27 52 0,-6-6 0,-16-35 0,13 33 0,-3-6 0,-22-42 0,0 0 0,0 0 0,-1 1 0,-1-1 0,0 1 0,0 0 0,-2 0 0,1 0 0,-2 0 0,0 0 0,0 1 0,-3 14 0,3-28 0,0 0 0,0 0 0,0 1 0,0-1 0,0 0 0,-1 0 0,1 0 0,0 1 0,0-1 0,0 0 0,0 0 0,0 0 0,0 1 0,0-1 0,0 0 0,-1 0 0,1 0 0,0 0 0,0 1 0,0-1 0,0 0 0,-1 0 0,1 0 0,0 0 0,0 0 0,0 0 0,0 1 0,-1-1 0,1 0 0,0 0 0,0 0 0,0 0 0,-1 0 0,1 0 0,0 0 0,0 0 0,-1 0 0,1 0 0,-9-6 0,-10-16 0,17 19 0,-9-12 0,-1 0 0,0 1 0,0 0 0,-2 1 0,1 1 0,-2 0 0,0 1 0,-26-16 0,21 19 0,-1 0 0,-41-10 0,72 22 0,1 0 0,-1 2 0,-1-1 0,1 1 0,-1 0 0,0 1 0,0 0 0,-1 1 0,11 11 0,24 20 0,-38-35 0,0-1 0,0 1 0,1-1 0,-1 1 0,1-1 0,0-1 0,0 1 0,0-1 0,0 0 0,7 1 0,-10-3 0,0 0 0,0 1 0,0-1 0,-1 0 0,1-1 0,0 1 0,0 0 0,0-1 0,-1 0 0,1 1 0,0-1 0,-1 0 0,1 0 0,0-1 0,-1 1 0,0-1 0,1 1 0,-1-1 0,0 0 0,0 0 0,1 1 0,-2-2 0,1 1 0,3-4 0,20-29 0,-11 18 0,0-1 0,-2-1 0,0 0 0,-2-1 0,11-25 0,-15 27 0,-5 23 0,-13 29 0,-7 16 13,16-40-185,0 0 0,-1-1-1,0 1 1,-1-1 0,0 0 0,0 0-1,-8 10 1,-2-5-6654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6:01.932"/>
    </inkml:context>
    <inkml:brush xml:id="br0">
      <inkml:brushProperty name="width" value="0.05" units="cm"/>
      <inkml:brushProperty name="height" value="0.05" units="cm"/>
      <inkml:brushProperty name="color" value="#E71224"/>
    </inkml:brush>
  </inkml:definitions>
  <inkml:trace contextRef="#ctx0" brushRef="#br0">0 1 24575,'18'1'0,"0"2"0,0 0 0,-1 1 0,1 1 0,-1 1 0,0 0 0,18 10 0,-3-2 0,75 33 0,35 14 0,-95-42 0,52 30 0,-40-12 0,-38-23 0,1-1 0,23 11 0,206 99 0,-228-114 0,0 0 0,0-2 0,1 0 0,0-2 0,45 5 0,1-5 0,-40-3 0,46 8 0,-42-5 0,0-1 0,38 0 0,-34-3 0,46 8 0,-58-3 0,36 13 0,-43-12 0,1-1 0,0-1 0,39 5 0,53 4 0,-68-7 0,62 1 0,507-9 0,-606 1 0,1 0 0,-1-1 0,0 0 0,1-1 0,9-2 0,-16 3 0,0 1 0,0 0 0,-1 0 0,1-1 0,0 1 0,0-1 0,-1 1 0,1 0 0,0-1 0,-1 1 0,1-1 0,0 0 0,-1 1 0,1-1 0,-1 1 0,1-1 0,-1 0 0,1 1 0,-1-1 0,0 0 0,1 0 0,-1-1 0,0 1 0,0-1 0,-1 1 0,1 0 0,0 0 0,-1-1 0,0 1 0,1 0 0,-1 0 0,0 0 0,1 0 0,-1 0 0,0 0 0,0 0 0,0 0 0,0 0 0,0 0 0,0 0 0,0 0 0,-2-1 0,-11-7 0,-55-38 0,55 37 0,1 1 0,1-2 0,-1 0 0,2 0 0,0-1 0,-14-18 0,-16-17 0,27 32 0,10 10 0,11 9 0,0 3 0,0 0 0,-1 0 0,11 17 0,-11-16 0,1 1 0,-1-1 0,15 14 0,6-1 0,-16-13 0,0 0 0,-1 1 0,0 1 0,16 18 0,-24-25 0,0-1 0,-1 1 0,1-1 0,-1 1 0,0-1 0,1 1 0,-1 0 0,0 0 0,-1 0 0,1-1 0,-1 1 0,1 0 0,-1 0 0,0 0 0,0 0 0,0 0 0,0 0 0,-1 0 0,1 0 0,-1 0 0,1 0 0,-1-1 0,0 1 0,0 0 0,-1 0 0,1-1 0,-3 5 0,-3 1 0,0 0 0,0 0 0,0 0 0,-1-1 0,0 0 0,-1-1 0,-9 6 0,-31 26 0,44-33-151,0 0-1,0-1 0,-1 0 0,1 0 1,-1 0-1,0-1 0,0 0 1,-9 4-1,-4-1-6674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6:11.531"/>
    </inkml:context>
    <inkml:brush xml:id="br0">
      <inkml:brushProperty name="width" value="0.05" units="cm"/>
      <inkml:brushProperty name="height" value="0.05" units="cm"/>
      <inkml:brushProperty name="color" value="#00A0D7"/>
    </inkml:brush>
  </inkml:definitions>
  <inkml:trace contextRef="#ctx0" brushRef="#br0">1 234 24575,'32'-2'0,"1"-2"0,-1-1 0,0-2 0,-1-1 0,43-17 0,18-4 0,49-2 0,213-21 0,-243 39 0,22-4 0,285-24 0,81 46 0,-397 2 0,0 5 0,184 46 0,-226-39 0,80 39 0,1 0 0,-81-32 0,-1 2 0,105 68 0,44 23 0,-185-109 0,-1 2 0,0 0 0,-1 2 0,0 0 0,-1 2 0,0 0 0,-1 1 0,-1 0 0,-1 2 0,19 26 0,-25-30 0,1-1 0,0-1 0,1 0 0,18 14 0,-16-14 0,0 0 0,26 31 0,-20-21 0,-20-23 0,-1 0 0,0 1 0,1-1 0,-1 0 0,1 0 0,-1 1 0,1-1 0,-1 0 0,1 0 0,-1 0 0,1 0 0,0 1 0,-1-1 0,1 0 0,-1 0 0,1 0 0,-1 0 0,1-1 0,-1 1 0,1 0 0,-1 0 0,1 0 0,-1 0 0,1 0 0,-1-1 0,1 1 0,-1 0 0,1 0 0,-1-1 0,1 1 0,-1 0 0,1-1 0,-1 1 0,0 0 0,1-1 0,-1 1 0,0-1 0,1 1 0,-1-1 0,0 1 0,0-1 0,1 1 0,-1-1 0,0 1 0,0-1 0,0 1 0,0-1 0,0 1 0,0-1 0,1 1 0,-1-1 0,-1 0 0,11-37 0,-3 0 0,6-75 0,-11-79 0,-2 151 0,0 66 0,1 7 0,-6 55 0,4-77 0,-1 0 0,0 1 0,-1-1 0,0 0 0,-1 0 0,0-1 0,0 1 0,-1-1 0,0 0 0,-7 10 0,6-11 0,1 0 0,1 0 0,0 0 0,0 1 0,0 0 0,1 0 0,0 0 0,1 0 0,0 0 0,1 1 0,0-1 0,0 0 0,1 12 0,-2 10 0,2-28 0,-1 0 0,1 0 0,-1-1 0,0 1 0,0 0 0,0 0 0,0 0 0,0-1 0,-1 1 0,1 0 0,-1-1 0,1 1 0,-1-1 0,0 0 0,0 0 0,0 1 0,-1-1 0,1-1 0,0 1 0,-1 0 0,1 0 0,-1-1 0,1 0 0,-1 1 0,0-1 0,0 0 0,0 0 0,1-1 0,-1 1 0,-4 0 0,-10 1 0,-1-1 0,1 0 0,0-1 0,-22-3 0,8 1 0,-76-1 0,156 4 0,186-3 0,-211-2-1365,-5-2-5461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6:21.048"/>
    </inkml:context>
    <inkml:brush xml:id="br0">
      <inkml:brushProperty name="width" value="0.05" units="cm"/>
      <inkml:brushProperty name="height" value="0.05" units="cm"/>
      <inkml:brushProperty name="color" value="#66CC00"/>
    </inkml:brush>
  </inkml:definitions>
  <inkml:trace contextRef="#ctx0" brushRef="#br0">0 1 24575,'30'2'0,"0"2"0,-1 1 0,0 1 0,0 1 0,0 2 0,-1 1 0,31 16 0,-4 0 0,-20-9 0,56 19 0,83 25 0,378 130 0,-536-185 0,15 5 0,40 10 0,-57-17 0,-1 0 0,0 1 0,-1 1 0,1 0 0,16 11 0,-19-10 0,0-1 0,1 0 0,0-1 0,0 0 0,0-1 0,1 0 0,22 5 0,-31-9 0,0 1 0,0-1 0,1 0 0,-1 0 0,0 0 0,0 0 0,1-1 0,-1 1 0,0-1 0,0 0 0,0 1 0,0-2 0,0 1 0,0 0 0,0-1 0,0 1 0,0-1 0,0 0 0,3-3 0,-3 2 0,-1-1 0,1 0 0,-1 1 0,0-1 0,0 0 0,0 0 0,-1 0 0,1-1 0,-1 1 0,0 0 0,0 0 0,-1-1 0,1 1 0,-1-6 0,0-6 0,-1-1 0,-1 1 0,0-1 0,-1 1 0,-1 0 0,0 0 0,-2 0 0,-11-25 0,2 3 0,10 26 0,-1 0 0,0 0 0,-1 0 0,0 1 0,-10-12 0,11 16 0,1 0 0,-1 1 0,0 0 0,0 1 0,-1-1 0,0 1 0,0 0 0,-15-7 0,22 12 0,-1-1 0,0 1 0,1 0 0,-1-1 0,0 1 0,1 0 0,-1 0 0,0-1 0,1 1 0,-1 0 0,0 0 0,0 0 0,1 0 0,-1 0 0,0 0 0,1 0 0,-1 0 0,0 0 0,0 0 0,1 0 0,-1 1 0,0-1 0,1 0 0,-1 0 0,0 1 0,1-1 0,-1 1 0,1-1 0,-1 0 0,0 1 0,1-1 0,-1 1 0,1-1 0,-1 1 0,1-1 0,-1 1 0,1 0 0,0-1 0,-1 1 0,1 0 0,0-1 0,0 1 0,-1 0 0,1-1 0,0 1 0,0 0 0,0-1 0,0 1 0,0 0 0,0 1 0,-1 2 0,1 0 0,1 0 0,-1 0 0,1 0 0,-1 0 0,1 0 0,3 7 0,12 32 0,3-1 0,42 71 0,-39-82 0,-9-15 0,-1 2 0,18 34 0,-28-48 0,0-1 0,-1 1 0,1 0 0,-1 0 0,0 0 0,0 0 0,0 0 0,-1 0 0,1 0 0,-1 0 0,0 0 0,0 0 0,0 0 0,-1 0 0,0 0 0,1 0 0,-1 0 0,-1 0 0,1 0 0,-3 5 0,-1-3 0,1-1 0,-1 0 0,0-1 0,0 0 0,-1 1 0,1-2 0,-1 1 0,0 0 0,0-1 0,0 0 0,-10 3 0,-31 17 0,-73 54 0,68-46 0,93-41 0,131-80-1365,-156 81-5461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6:45.811"/>
    </inkml:context>
    <inkml:brush xml:id="br0">
      <inkml:brushProperty name="width" value="0.05" units="cm"/>
      <inkml:brushProperty name="height" value="0.05" units="cm"/>
      <inkml:brushProperty name="color" value="#E71224"/>
    </inkml:brush>
  </inkml:definitions>
  <inkml:trace contextRef="#ctx0" brushRef="#br0">1 0 24575,'14'2'0,"0"1"0,0 0 0,0 1 0,0 0 0,0 1 0,-1 1 0,0 0 0,16 10 0,17 7 0,0-6 0,-1-2 0,83 16 0,-74-20 0,85 31 0,-55-11 0,76 32 0,-130-49 0,-1 1 0,0 2 0,32 24 0,-42-26 0,0-2 0,1 0 0,1-2 0,0 0 0,38 13 0,-31-14 0,0 0 0,-1 2 0,-1 1 0,0 2 0,40 28 0,68 48 0,-104-72 0,0-1 0,1-2 0,43 16 0,-32-15 0,42 25 0,100 48 0,-73-39 0,-73-29 0,-27-15 0,1 0 0,-1-1 0,16 5 0,99 44 0,-87-37 0,79 27 0,-80-33 0,-15-4 0,36 6 0,-53-13 0,0 0 0,1 0 0,-1-1 0,0 0 0,1 0 0,-1-1 0,0 0 0,1 0 0,-1 0 0,9-4 0,-12 5 0,-1-1 0,0 0 0,0 0 0,0 0 0,0 0 0,-1-1 0,1 1 0,0 0 0,0-1 0,-1 0 0,1 1 0,-1-1 0,1 0 0,-1 1 0,0-1 0,0 0 0,0 0 0,0 0 0,0 0 0,0 0 0,0-1 0,-1 1 0,1 0 0,-1 0 0,1 0 0,-1-1 0,0 1 0,0 0 0,0 0 0,0-1 0,0 1 0,-1-3 0,-3-8 0,1 1 0,-1 1 0,-1-1 0,-11-20 0,1 0 0,9 18 0,-1 1 0,-1 0 0,1 0 0,-2 1 0,0 0 0,-19-20 0,28 32 0,-1-1 0,1 1 0,0-1 0,-1 0 0,1 1 0,0 0 0,-1-1 0,1 1 0,-1-1 0,1 1 0,-1 0 0,1-1 0,-1 1 0,1 0 0,-1-1 0,1 1 0,-1 0 0,0 0 0,1-1 0,-1 1 0,1 0 0,-1 0 0,0 0 0,1 0 0,-1 0 0,1 0 0,-1 0 0,0 0 0,1 0 0,-1 0 0,0 0 0,1 1 0,-1-1 0,0 0 0,0 2 0,0-1 0,0 0 0,1 0 0,-1 1 0,1-1 0,-1 1 0,1-1 0,-1 0 0,1 1 0,-1-1 0,1 1 0,0-1 0,0 3 0,0 5 0,0 1 0,0-1 0,4 17 0,0-13 0,0 0 0,2-1 0,6 12 0,-8-16 0,0 0 0,0 0 0,-1 0 0,0 0 0,0 1 0,-1-1 0,0 1 0,0 0 0,0 14 0,-2-14 0,-1-1 0,0 0 0,-1 0 0,0 0 0,0 0 0,0 0 0,-1 0 0,0 0 0,-1-1 0,0 1 0,0-1 0,-9 12 0,-4 1 0,-1 0 0,-34 28 0,4-5 0,43-37 0,-2 0 0,1-1 0,-1 0 0,0 0 0,-12 6 0,16-11 0,9-7 0,15-9 0,10-1 0,46-31 0,-66 40 0,0-1 0,-1 0 0,0-1 0,0 0 0,-1 0 0,-1-1 0,10-14 0,-16 21-195,0 1 0,1-1 0,0 0 0,0 1 0,0 0 0,7-6 0,5-1-6631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7:07.157"/>
    </inkml:context>
    <inkml:brush xml:id="br0">
      <inkml:brushProperty name="width" value="0.05" units="cm"/>
      <inkml:brushProperty name="height" value="0.05" units="cm"/>
      <inkml:brushProperty name="color" value="#00A0D7"/>
    </inkml:brush>
  </inkml:definitions>
  <inkml:trace contextRef="#ctx0" brushRef="#br0">1090 216 24575,'-32'0'0,"1"1"0,-1 2 0,0 1 0,-36 11 0,0-1 0,-126 10 0,43-8 0,67-8 0,-145-5 0,126-4 0,96 1 0,1 0 0,0-1 0,-1 1 0,1-1 0,-12-4 0,17 5 0,1 0 0,-1-1 0,0 1 0,0 0 0,0-1 0,0 1 0,1-1 0,-1 0 0,0 1 0,0-1 0,1 0 0,-1 1 0,0-1 0,1 0 0,-1 0 0,1 1 0,-1-1 0,1 0 0,-1 0 0,1 0 0,0 0 0,-1 0 0,1 0 0,0 0 0,0 0 0,0 0 0,-1 1 0,1-1 0,0 0 0,0 0 0,1 0 0,-1 0 0,0 0 0,0 0 0,0 0 0,1 0 0,-1 0 0,0 0 0,1 0 0,-1 0 0,1 1 0,-1-1 0,1 0 0,-1 0 0,1 0 0,0 1 0,-1-1 0,2 0 0,8-12 0,0 0 0,2 1 0,-1 0 0,25-17 0,-22 17 0,-1 1 0,0-1 0,23-28 0,-32 33 0,0 0 0,-1 0 0,1-1 0,2-8 0,-4 10 0,0 0 0,0 0 0,1 0 0,0 0 0,0 1 0,0-1 0,5-4 0,-8 9 0,1 1 0,-1-1 0,0 1 0,0-1 0,1 1 0,-1 0 0,0-1 0,1 1 0,-1-1 0,0 1 0,1 0 0,-1 0 0,1-1 0,-1 1 0,0 0 0,1-1 0,-1 1 0,1 0 0,-1 0 0,1 0 0,-1 0 0,1 0 0,-1-1 0,1 1 0,-1 0 0,1 0 0,-1 0 0,1 0 0,-1 0 0,1 0 0,-1 1 0,1-1 0,-1 0 0,1 0 0,-1 0 0,1 0 0,-1 1 0,1-1 0,-1 0 0,1 1 0,0 0 0,-1 0 0,1 0 0,-1-1 0,0 1 0,1 0 0,-1 0 0,0 0 0,0 0 0,0 0 0,0 0 0,0 0 0,0 0 0,0 0 0,0 0 0,0 0 0,0 0 0,0 0 0,-1 0 0,1 0 0,-1 1 0,-9 17 0,0 0 0,-2-1 0,0 0 0,-1 0 0,-23 22 0,27-29 0,-31 29 0,28-30 0,1 2 0,-19 24 0,29-35 0,0 1 0,0-1 0,0 1 0,0-1 0,0 1 0,1 0 0,-1-1 0,0 1 0,1 0 0,0 0 0,-1-1 0,1 1 0,0 0 0,0 0 0,0 0 0,0-1 0,0 1 0,1 0 0,-1 0 0,0-1 0,1 1 0,0 0 0,-1-1 0,1 1 0,0 0 0,0-1 0,-1 1 0,1-1 0,1 1 0,-1-1 0,0 0 0,2 3 0,5 3 0,0 0 0,1-1 0,-1 0 0,17 8 0,-1 0 0,24 16-79,-26-17 174,30 22 1,-46-30-231,-1-1 1,0 1 0,0 0 0,0 0-1,-1 1 1,1-1 0,-1 1 0,-1 0-1,1 0 1,2 7 0,0 6-6692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06T05:27:22.055"/>
    </inkml:context>
    <inkml:brush xml:id="br0">
      <inkml:brushProperty name="width" value="0.05" units="cm"/>
      <inkml:brushProperty name="height" value="0.05" units="cm"/>
      <inkml:brushProperty name="color" value="#66CC00"/>
    </inkml:brush>
  </inkml:definitions>
  <inkml:trace contextRef="#ctx0" brushRef="#br0">1 324 24575,'907'0'0,"-903"0"0,1 0 0,-1 0 0,1 0 0,-1-1 0,1 1 0,-1-1 0,0 0 0,0-1 0,1 1 0,-1-1 0,0 0 0,0 0 0,7-5 0,-9 5 0,1-1 0,-1 1 0,0-1 0,0 1 0,-1-1 0,1 0 0,0 0 0,-1 0 0,0 0 0,0 0 0,0 0 0,0 0 0,0-1 0,0 1 0,-1 0 0,0 0 0,1-1 0,-1 1 0,-1-6 0,0 4 0,0-1 0,0 0 0,-1 1 0,0-1 0,0 1 0,0 0 0,-1-1 0,0 1 0,0 0 0,0 0 0,-5-5 0,-48-52 0,44 49 0,-33-24 0,36 31 0,1-1 0,0 1 0,0-2 0,1 1 0,-10-12 0,17 19 0,0 0 0,0 0 0,0 0 0,-1-1 0,1 1 0,0 0 0,0 0 0,0 0 0,0 0 0,0 0 0,0 0 0,0 0 0,0 0 0,0 0 0,0-1 0,0 1 0,0 0 0,-1 0 0,1 0 0,0 0 0,0 0 0,0 0 0,0-1 0,0 1 0,0 0 0,0 0 0,0 0 0,0 0 0,0 0 0,0 0 0,0-1 0,1 1 0,-1 0 0,0 0 0,0 0 0,0 0 0,0 0 0,0 0 0,0 0 0,0 0 0,0-1 0,0 1 0,0 0 0,0 0 0,0 0 0,0 0 0,1 0 0,-1 0 0,0 0 0,0 0 0,0 0 0,0 0 0,0 0 0,0 0 0,0 0 0,1 0 0,-1-1 0,11 3 0,12 7 0,4 10 0,-2 1 0,1 2 0,-2 0 0,30 37 0,-25-28 0,-25-26 0,-1-1 0,1 1 0,-1-1 0,1 1 0,-2 0 0,1 0 0,0 1 0,-1-1 0,0 0 0,0 1 0,-1 0 0,0-1 0,1 1 0,-2 0 0,1 0 0,-1-1 0,0 1 0,0 0 0,-2 10 0,0-7 0,0-1 0,-1 1 0,0-1 0,0 0 0,-1 0 0,0 0 0,0 0 0,-1-1 0,0 1 0,-1-1 0,1 0 0,-9 7 0,-136 125 0,128-116-70,0 1 0,-30 44-1,31-38-1083,9-13-5672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60127-F9AA-4ACF-9D42-DE2381C2568E}" type="datetimeFigureOut">
              <a:rPr lang="en-GB" smtClean="0"/>
              <a:t>06/07/2022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BF76B-F459-4079-995A-29C3E3FBB717}" type="slidenum">
              <a:rPr lang="en-GB" smtClean="0"/>
              <a:t>‹#›</a:t>
            </a:fld>
            <a:endParaRPr lang="en-GB"/>
          </a:p>
        </p:txBody>
      </p:sp>
    </p:spTree>
    <p:extLst>
      <p:ext uri="{BB962C8B-B14F-4D97-AF65-F5344CB8AC3E}">
        <p14:creationId xmlns:p14="http://schemas.microsoft.com/office/powerpoint/2010/main" val="24359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make pairs. One student can see the board but can’t see the tablet. One student is drawing on the tablet but can’t see the board. The student that can see the drawing on the board must describe it to their partner, and their partner draws according to the instructions. At the end, check to see how close your drawing is!</a:t>
            </a:r>
          </a:p>
        </p:txBody>
      </p:sp>
      <p:sp>
        <p:nvSpPr>
          <p:cNvPr id="4" name="Slide Number Placeholder 3"/>
          <p:cNvSpPr>
            <a:spLocks noGrp="1"/>
          </p:cNvSpPr>
          <p:nvPr>
            <p:ph type="sldNum" sz="quarter" idx="5"/>
          </p:nvPr>
        </p:nvSpPr>
        <p:spPr/>
        <p:txBody>
          <a:bodyPr/>
          <a:lstStyle/>
          <a:p>
            <a:fld id="{3C4BF76B-F459-4079-995A-29C3E3FBB717}" type="slidenum">
              <a:rPr lang="en-GB" smtClean="0"/>
              <a:t>2</a:t>
            </a:fld>
            <a:endParaRPr lang="en-GB"/>
          </a:p>
        </p:txBody>
      </p:sp>
    </p:spTree>
    <p:extLst>
      <p:ext uri="{BB962C8B-B14F-4D97-AF65-F5344CB8AC3E}">
        <p14:creationId xmlns:p14="http://schemas.microsoft.com/office/powerpoint/2010/main" val="362843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4BF76B-F459-4079-995A-29C3E3FBB717}" type="slidenum">
              <a:rPr lang="en-GB" smtClean="0"/>
              <a:t>3</a:t>
            </a:fld>
            <a:endParaRPr lang="en-GB"/>
          </a:p>
        </p:txBody>
      </p:sp>
    </p:spTree>
    <p:extLst>
      <p:ext uri="{BB962C8B-B14F-4D97-AF65-F5344CB8AC3E}">
        <p14:creationId xmlns:p14="http://schemas.microsoft.com/office/powerpoint/2010/main" val="102341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8D5F-4B12-BCC6-EDA1-75B3F467BD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AB2B88-5045-01B4-69FE-AA2A28523F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96E4F2-29AC-4C64-929A-F7A643C08D90}"/>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755A023A-0167-051F-86F2-7D375FFA80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45BB43-CBC5-7CF1-72A4-C91EF2EF34AA}"/>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19638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DC26-CAB2-482E-FB30-EE9DC9CE46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37D9F-98C2-9B4E-380A-D98D399B2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E49015-A1BA-D86D-2088-0FF84762D958}"/>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91548768-5AE1-DE15-0BE3-5B2C740EE6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01B0CA-A529-75F7-FAFE-E57C5F293A22}"/>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216606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4795BC-035C-D09A-588B-A1E55F3B61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D7A802-F613-BDE7-70B1-447174B6F0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884182-2CBA-A592-7B8D-9F81ADF1B4AB}"/>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AF5DFBD1-A87C-EA49-58C9-3381B801C2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9B26A4-B337-8E5C-995B-0C5648B04469}"/>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34233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D02B2-D237-404A-C5A1-F98CD39A50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C371FB-3D7E-1D09-5D57-39164EDF91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52703A-8186-4BF9-CA93-EABE4C241512}"/>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0DE452F7-12C5-22C9-A3E2-B64A1A860F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36D8F6-7570-B106-98A2-62315649C00F}"/>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348061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DE42-BAEA-4573-7192-C6C92A31F8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1D401B-21D0-A5E7-0F36-3543233912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1CE312-3C04-E356-C899-3602FC9A5F8A}"/>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FD34C417-4069-3CAE-A814-1F59BB7A9D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DDDCD4-A490-425B-A488-914CC176262A}"/>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99021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A7EDE-8E15-5016-D5C4-7B4AC7963D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F67C6C-C2DA-C0AE-5489-1985D37B34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D169BC-1F15-CDF8-7C45-E88960F422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D8EBC1-F779-6861-9C81-250AD01BA725}"/>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6" name="Footer Placeholder 5">
            <a:extLst>
              <a:ext uri="{FF2B5EF4-FFF2-40B4-BE49-F238E27FC236}">
                <a16:creationId xmlns:a16="http://schemas.microsoft.com/office/drawing/2014/main" id="{1528CB71-7861-CB18-1467-F6B4BD949F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CA05CB-596F-BE1D-344C-85BD62511FB7}"/>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171517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7859-6433-E7F2-753D-D2D3C8532C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18CC6A-339E-30F4-499E-A11DBB1AC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72CE91-CD13-999C-BE7F-3D08556B45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F8E253-CB1F-6C44-D4C4-00F1D80A3E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FC9-F77F-997B-E914-B1AFC35B0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2E2B09-13B5-FBC9-B878-8316BB0B5CC6}"/>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8" name="Footer Placeholder 7">
            <a:extLst>
              <a:ext uri="{FF2B5EF4-FFF2-40B4-BE49-F238E27FC236}">
                <a16:creationId xmlns:a16="http://schemas.microsoft.com/office/drawing/2014/main" id="{7C12FC3F-2C2E-CFA3-1A32-19A4C0A40E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CDAA33-E90D-7AAA-DAB7-0C0960A3440C}"/>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27365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5F654-5D6F-6E1B-134B-183B54D205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B9D918-AC35-6DAF-2D9F-5F32028B7D24}"/>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4" name="Footer Placeholder 3">
            <a:extLst>
              <a:ext uri="{FF2B5EF4-FFF2-40B4-BE49-F238E27FC236}">
                <a16:creationId xmlns:a16="http://schemas.microsoft.com/office/drawing/2014/main" id="{81CD560C-BFDF-002F-C0DD-7490B22D3F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8B753D-6A2D-0600-7E31-524A834204A9}"/>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108656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61BF21-FC66-CC0D-3708-A5992840AC5F}"/>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3" name="Footer Placeholder 2">
            <a:extLst>
              <a:ext uri="{FF2B5EF4-FFF2-40B4-BE49-F238E27FC236}">
                <a16:creationId xmlns:a16="http://schemas.microsoft.com/office/drawing/2014/main" id="{7E7660F4-16F5-718E-25BA-C7BF1ED818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07788B-3FAD-9967-D16D-68020CCE72A7}"/>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400262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4724-6351-F7FD-E1E4-7D1F5206D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FEB3FF2-C5C3-397B-7038-5B81138192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8E5660-4959-74BC-08B4-6590BC447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07DCE-32FA-970C-DEE4-1B8B7FF3E9DC}"/>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6" name="Footer Placeholder 5">
            <a:extLst>
              <a:ext uri="{FF2B5EF4-FFF2-40B4-BE49-F238E27FC236}">
                <a16:creationId xmlns:a16="http://schemas.microsoft.com/office/drawing/2014/main" id="{A54B01DA-6307-0DDB-1BBF-74DA024EF0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E40C39-E61F-1313-7ECB-BF8179C86FAB}"/>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391901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F96D-8ED4-CF72-ECA4-4E4FFBA4C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E0E3BE-1A07-B4F8-EB74-03DC711B4D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7F178E-8B56-0683-2C58-5BC43EA34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AEEE55-9A4E-6A75-CB73-5EF9F8F45050}"/>
              </a:ext>
            </a:extLst>
          </p:cNvPr>
          <p:cNvSpPr>
            <a:spLocks noGrp="1"/>
          </p:cNvSpPr>
          <p:nvPr>
            <p:ph type="dt" sz="half" idx="10"/>
          </p:nvPr>
        </p:nvSpPr>
        <p:spPr/>
        <p:txBody>
          <a:bodyPr/>
          <a:lstStyle/>
          <a:p>
            <a:fld id="{67169B5B-1278-4312-9E8C-B2FF9F61D44A}" type="datetimeFigureOut">
              <a:rPr lang="en-GB" smtClean="0"/>
              <a:t>06/07/2022</a:t>
            </a:fld>
            <a:endParaRPr lang="en-GB"/>
          </a:p>
        </p:txBody>
      </p:sp>
      <p:sp>
        <p:nvSpPr>
          <p:cNvPr id="6" name="Footer Placeholder 5">
            <a:extLst>
              <a:ext uri="{FF2B5EF4-FFF2-40B4-BE49-F238E27FC236}">
                <a16:creationId xmlns:a16="http://schemas.microsoft.com/office/drawing/2014/main" id="{6C67DA5E-5D5A-695B-E4C6-2FFC4D93F5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C65AE8-CC8C-8C2A-3DFC-5393C2FE85D1}"/>
              </a:ext>
            </a:extLst>
          </p:cNvPr>
          <p:cNvSpPr>
            <a:spLocks noGrp="1"/>
          </p:cNvSpPr>
          <p:nvPr>
            <p:ph type="sldNum" sz="quarter" idx="12"/>
          </p:nvPr>
        </p:nvSpPr>
        <p:spPr/>
        <p:txBody>
          <a:bodyPr/>
          <a:lstStyle/>
          <a:p>
            <a:fld id="{2098C9A8-1274-43D2-ADEB-6754152A5872}" type="slidenum">
              <a:rPr lang="en-GB" smtClean="0"/>
              <a:t>‹#›</a:t>
            </a:fld>
            <a:endParaRPr lang="en-GB"/>
          </a:p>
        </p:txBody>
      </p:sp>
    </p:spTree>
    <p:extLst>
      <p:ext uri="{BB962C8B-B14F-4D97-AF65-F5344CB8AC3E}">
        <p14:creationId xmlns:p14="http://schemas.microsoft.com/office/powerpoint/2010/main" val="283052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B23265-0BC4-6A5F-06A5-00687A8599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4614E4-BE87-81C7-7D59-8A9D3A541B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83CD06-FA85-DAB7-0EBC-66DAD5E43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69B5B-1278-4312-9E8C-B2FF9F61D44A}" type="datetimeFigureOut">
              <a:rPr lang="en-GB" smtClean="0"/>
              <a:t>06/07/2022</a:t>
            </a:fld>
            <a:endParaRPr lang="en-GB"/>
          </a:p>
        </p:txBody>
      </p:sp>
      <p:sp>
        <p:nvSpPr>
          <p:cNvPr id="5" name="Footer Placeholder 4">
            <a:extLst>
              <a:ext uri="{FF2B5EF4-FFF2-40B4-BE49-F238E27FC236}">
                <a16:creationId xmlns:a16="http://schemas.microsoft.com/office/drawing/2014/main" id="{66322BC6-3424-78D6-8671-F4719673A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AF369F-EDA1-52CD-4F60-2F3842A16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8C9A8-1274-43D2-ADEB-6754152A5872}" type="slidenum">
              <a:rPr lang="en-GB" smtClean="0"/>
              <a:t>‹#›</a:t>
            </a:fld>
            <a:endParaRPr lang="en-GB"/>
          </a:p>
        </p:txBody>
      </p:sp>
    </p:spTree>
    <p:extLst>
      <p:ext uri="{BB962C8B-B14F-4D97-AF65-F5344CB8AC3E}">
        <p14:creationId xmlns:p14="http://schemas.microsoft.com/office/powerpoint/2010/main" val="35222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6.xml"/><Relationship Id="rId18" Type="http://schemas.openxmlformats.org/officeDocument/2006/relationships/image" Target="../media/image13.png"/><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0.png"/><Relationship Id="rId17" Type="http://schemas.openxmlformats.org/officeDocument/2006/relationships/customXml" Target="../ink/ink8.xml"/><Relationship Id="rId2" Type="http://schemas.openxmlformats.org/officeDocument/2006/relationships/notesSlide" Target="../notesSlides/notesSlide2.xm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customXml" Target="../ink/ink4.xm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5D0E-64F2-3F2D-F7E2-99B6AE625A8F}"/>
              </a:ext>
            </a:extLst>
          </p:cNvPr>
          <p:cNvSpPr>
            <a:spLocks noGrp="1"/>
          </p:cNvSpPr>
          <p:nvPr>
            <p:ph type="ctrTitle"/>
          </p:nvPr>
        </p:nvSpPr>
        <p:spPr>
          <a:xfrm>
            <a:off x="1523999" y="353102"/>
            <a:ext cx="9144000" cy="2387600"/>
          </a:xfrm>
        </p:spPr>
        <p:txBody>
          <a:bodyPr/>
          <a:lstStyle/>
          <a:p>
            <a:r>
              <a:rPr lang="en-GB" dirty="0"/>
              <a:t>Hidden picture drawing game!</a:t>
            </a:r>
          </a:p>
        </p:txBody>
      </p:sp>
      <p:pic>
        <p:nvPicPr>
          <p:cNvPr id="1026" name="Picture 2" descr="Drawing GIFs | Tenor">
            <a:extLst>
              <a:ext uri="{FF2B5EF4-FFF2-40B4-BE49-F238E27FC236}">
                <a16:creationId xmlns:a16="http://schemas.microsoft.com/office/drawing/2014/main" id="{7E0E0A30-16AD-6F68-A34E-80DAEAC7C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344" y="3255020"/>
            <a:ext cx="3047312" cy="3047312"/>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43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FE6FD-02F1-EAC6-A805-501ED4EA6BEC}"/>
              </a:ext>
            </a:extLst>
          </p:cNvPr>
          <p:cNvSpPr>
            <a:spLocks noGrp="1"/>
          </p:cNvSpPr>
          <p:nvPr>
            <p:ph type="title"/>
          </p:nvPr>
        </p:nvSpPr>
        <p:spPr>
          <a:xfrm>
            <a:off x="838200" y="182954"/>
            <a:ext cx="10515600" cy="1325563"/>
          </a:xfrm>
        </p:spPr>
        <p:txBody>
          <a:bodyPr/>
          <a:lstStyle/>
          <a:p>
            <a:r>
              <a:rPr lang="en-GB" dirty="0"/>
              <a:t>How to play </a:t>
            </a:r>
          </a:p>
        </p:txBody>
      </p:sp>
      <p:grpSp>
        <p:nvGrpSpPr>
          <p:cNvPr id="23" name="Group 22">
            <a:extLst>
              <a:ext uri="{FF2B5EF4-FFF2-40B4-BE49-F238E27FC236}">
                <a16:creationId xmlns:a16="http://schemas.microsoft.com/office/drawing/2014/main" id="{E635D153-A236-9A57-7945-4DBE136BB65E}"/>
              </a:ext>
            </a:extLst>
          </p:cNvPr>
          <p:cNvGrpSpPr/>
          <p:nvPr/>
        </p:nvGrpSpPr>
        <p:grpSpPr>
          <a:xfrm>
            <a:off x="2655648" y="2398050"/>
            <a:ext cx="4339032" cy="4052656"/>
            <a:chOff x="2655648" y="2398050"/>
            <a:chExt cx="4339032" cy="4052656"/>
          </a:xfrm>
        </p:grpSpPr>
        <p:pic>
          <p:nvPicPr>
            <p:cNvPr id="2050" name="Picture 2" descr="チャンスです！  プレ・トライアル（入学予約）制度の申し込みがまだ間に合います！（2020/11/24）｜キャンパスブログ｜兵庫県/神戸キャンパス｜通信制高校ならおおぞら高等学院">
              <a:extLst>
                <a:ext uri="{FF2B5EF4-FFF2-40B4-BE49-F238E27FC236}">
                  <a16:creationId xmlns:a16="http://schemas.microsoft.com/office/drawing/2014/main" id="{C83B5B7E-49D6-2162-16C6-FD709E6D09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648" y="2398050"/>
              <a:ext cx="4339032" cy="405265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タブレットで絵を描く人のイラスト（女性） | かわいいフリー素材集 いらすとや">
              <a:extLst>
                <a:ext uri="{FF2B5EF4-FFF2-40B4-BE49-F238E27FC236}">
                  <a16:creationId xmlns:a16="http://schemas.microsoft.com/office/drawing/2014/main" id="{81AE61F5-CDB1-4504-6C5E-32FC12D632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258438" y="2519782"/>
              <a:ext cx="2112975" cy="327602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チャンスです！  プレ・トライアル（入学予約）制度の申し込みがまだ間に合います！（2020/11/24）｜キャンパスブログ｜兵庫県/神戸キャンパス｜通信制高校ならおおぞら高等学院">
              <a:extLst>
                <a:ext uri="{FF2B5EF4-FFF2-40B4-BE49-F238E27FC236}">
                  <a16:creationId xmlns:a16="http://schemas.microsoft.com/office/drawing/2014/main" id="{125D4688-9FD8-62C2-AAFC-F620436A96CB}"/>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17559" b="93362" l="5200" r="51400">
                          <a14:foregroundMark x1="32800" y1="19914" x2="32800" y2="19914"/>
                          <a14:foregroundMark x1="48200" y1="39400" x2="48200" y2="39400"/>
                          <a14:foregroundMark x1="50600" y1="40043" x2="50600" y2="40043"/>
                          <a14:foregroundMark x1="31200" y1="17987" x2="31200" y2="17987"/>
                          <a14:foregroundMark x1="32400" y1="93576" x2="32400" y2="93576"/>
                          <a14:foregroundMark x1="51400" y1="76231" x2="51400" y2="76231"/>
                        </a14:backgroundRemoval>
                      </a14:imgEffect>
                    </a14:imgLayer>
                  </a14:imgProps>
                </a:ext>
                <a:ext uri="{28A0092B-C50C-407E-A947-70E740481C1C}">
                  <a14:useLocalDpi xmlns:a14="http://schemas.microsoft.com/office/drawing/2010/main" val="0"/>
                </a:ext>
              </a:extLst>
            </a:blip>
            <a:srcRect t="13156" r="47684"/>
            <a:stretch/>
          </p:blipFill>
          <p:spPr bwMode="auto">
            <a:xfrm>
              <a:off x="2655648" y="2931219"/>
              <a:ext cx="2269979" cy="35194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24">
            <a:extLst>
              <a:ext uri="{FF2B5EF4-FFF2-40B4-BE49-F238E27FC236}">
                <a16:creationId xmlns:a16="http://schemas.microsoft.com/office/drawing/2014/main" id="{5ADD3BDC-2B63-B182-75B1-B3C8043CCF1A}"/>
              </a:ext>
            </a:extLst>
          </p:cNvPr>
          <p:cNvGrpSpPr/>
          <p:nvPr/>
        </p:nvGrpSpPr>
        <p:grpSpPr>
          <a:xfrm>
            <a:off x="6426518" y="638306"/>
            <a:ext cx="4927282" cy="3519487"/>
            <a:chOff x="6426518" y="638306"/>
            <a:chExt cx="4927282" cy="3519487"/>
          </a:xfrm>
        </p:grpSpPr>
        <p:grpSp>
          <p:nvGrpSpPr>
            <p:cNvPr id="24" name="Group 23">
              <a:extLst>
                <a:ext uri="{FF2B5EF4-FFF2-40B4-BE49-F238E27FC236}">
                  <a16:creationId xmlns:a16="http://schemas.microsoft.com/office/drawing/2014/main" id="{4F75E9DC-0C53-7CCC-D6B5-5A691845AAF4}"/>
                </a:ext>
              </a:extLst>
            </p:cNvPr>
            <p:cNvGrpSpPr/>
            <p:nvPr/>
          </p:nvGrpSpPr>
          <p:grpSpPr>
            <a:xfrm>
              <a:off x="6426518" y="638306"/>
              <a:ext cx="4927282" cy="3519487"/>
              <a:chOff x="6426518" y="638306"/>
              <a:chExt cx="4927282" cy="3519487"/>
            </a:xfrm>
          </p:grpSpPr>
          <p:pic>
            <p:nvPicPr>
              <p:cNvPr id="2052" name="Picture 4" descr="無料素材 | 学校の黒板と黒板消しのイラスト。手書き感がかわいいシンプルなデザイン。">
                <a:extLst>
                  <a:ext uri="{FF2B5EF4-FFF2-40B4-BE49-F238E27FC236}">
                    <a16:creationId xmlns:a16="http://schemas.microsoft.com/office/drawing/2014/main" id="{9B8A12C2-E880-03C2-A3BE-F3A2A6FD7E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6518" y="638306"/>
                <a:ext cx="4927282" cy="3519487"/>
              </a:xfrm>
              <a:prstGeom prst="rect">
                <a:avLst/>
              </a:prstGeom>
              <a:noFill/>
              <a:extLst>
                <a:ext uri="{909E8E84-426E-40DD-AFC4-6F175D3DCCD1}">
                  <a14:hiddenFill xmlns:a14="http://schemas.microsoft.com/office/drawing/2010/main">
                    <a:solidFill>
                      <a:srgbClr val="FFFFFF"/>
                    </a:solidFill>
                  </a14:hiddenFill>
                </a:ext>
              </a:extLst>
            </p:spPr>
          </p:pic>
          <p:sp>
            <p:nvSpPr>
              <p:cNvPr id="15" name="Circle: Hollow 14">
                <a:extLst>
                  <a:ext uri="{FF2B5EF4-FFF2-40B4-BE49-F238E27FC236}">
                    <a16:creationId xmlns:a16="http://schemas.microsoft.com/office/drawing/2014/main" id="{1E642735-4DF1-28B5-5F68-A77FCC658D08}"/>
                  </a:ext>
                </a:extLst>
              </p:cNvPr>
              <p:cNvSpPr/>
              <p:nvPr/>
            </p:nvSpPr>
            <p:spPr>
              <a:xfrm>
                <a:off x="8069802" y="1757778"/>
                <a:ext cx="1641541" cy="1571347"/>
              </a:xfrm>
              <a:prstGeom prst="donut">
                <a:avLst>
                  <a:gd name="adj" fmla="val 270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17" name="Straight Connector 16">
                <a:extLst>
                  <a:ext uri="{FF2B5EF4-FFF2-40B4-BE49-F238E27FC236}">
                    <a16:creationId xmlns:a16="http://schemas.microsoft.com/office/drawing/2014/main" id="{2DC73EFE-1283-3186-1B8F-5A462619A90E}"/>
                  </a:ext>
                </a:extLst>
              </p:cNvPr>
              <p:cNvCxnSpPr>
                <a:cxnSpLocks/>
                <a:endCxn id="15" idx="0"/>
              </p:cNvCxnSpPr>
              <p:nvPr/>
            </p:nvCxnSpPr>
            <p:spPr>
              <a:xfrm>
                <a:off x="8890158" y="1027906"/>
                <a:ext cx="415" cy="729872"/>
              </a:xfrm>
              <a:prstGeom prst="line">
                <a:avLst/>
              </a:prstGeom>
              <a:ln w="57150"/>
            </p:spPr>
            <p:style>
              <a:lnRef idx="1">
                <a:schemeClr val="accent6"/>
              </a:lnRef>
              <a:fillRef idx="0">
                <a:schemeClr val="accent6"/>
              </a:fillRef>
              <a:effectRef idx="0">
                <a:schemeClr val="accent6"/>
              </a:effectRef>
              <a:fontRef idx="minor">
                <a:schemeClr val="tx1"/>
              </a:fontRef>
            </p:style>
          </p:cxnSp>
        </p:grpSp>
        <p:sp>
          <p:nvSpPr>
            <p:cNvPr id="18" name="Isosceles Triangle 17">
              <a:extLst>
                <a:ext uri="{FF2B5EF4-FFF2-40B4-BE49-F238E27FC236}">
                  <a16:creationId xmlns:a16="http://schemas.microsoft.com/office/drawing/2014/main" id="{07FD69AB-9C5D-B6D5-A037-A40B0D372D27}"/>
                </a:ext>
              </a:extLst>
            </p:cNvPr>
            <p:cNvSpPr/>
            <p:nvPr/>
          </p:nvSpPr>
          <p:spPr>
            <a:xfrm rot="5400000">
              <a:off x="8926845" y="1128477"/>
              <a:ext cx="513099" cy="461639"/>
            </a:xfrm>
            <a:prstGeom prst="triangle">
              <a:avLst>
                <a:gd name="adj" fmla="val 52859"/>
              </a:avLst>
            </a:prstGeom>
            <a:noFill/>
            <a:ln w="381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27" name="Speech Bubble: Oval 26">
            <a:extLst>
              <a:ext uri="{FF2B5EF4-FFF2-40B4-BE49-F238E27FC236}">
                <a16:creationId xmlns:a16="http://schemas.microsoft.com/office/drawing/2014/main" id="{88E4C8D4-1749-8FDA-8A19-43812590B0EF}"/>
              </a:ext>
            </a:extLst>
          </p:cNvPr>
          <p:cNvSpPr/>
          <p:nvPr/>
        </p:nvSpPr>
        <p:spPr>
          <a:xfrm>
            <a:off x="683581" y="2080287"/>
            <a:ext cx="2269979" cy="1967930"/>
          </a:xfrm>
          <a:prstGeom prst="wedgeEllipseCallout">
            <a:avLst>
              <a:gd name="adj1" fmla="val 58949"/>
              <a:gd name="adj2" fmla="val 47613"/>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a:t>First draw a red circle…</a:t>
            </a:r>
            <a:endParaRPr lang="en-GB" dirty="0"/>
          </a:p>
        </p:txBody>
      </p:sp>
    </p:spTree>
    <p:extLst>
      <p:ext uri="{BB962C8B-B14F-4D97-AF65-F5344CB8AC3E}">
        <p14:creationId xmlns:p14="http://schemas.microsoft.com/office/powerpoint/2010/main" val="88830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BEBBE-9069-DBA9-320F-41442E050945}"/>
              </a:ext>
            </a:extLst>
          </p:cNvPr>
          <p:cNvSpPr>
            <a:spLocks noGrp="1"/>
          </p:cNvSpPr>
          <p:nvPr>
            <p:ph idx="1"/>
          </p:nvPr>
        </p:nvSpPr>
        <p:spPr>
          <a:xfrm>
            <a:off x="838200" y="443883"/>
            <a:ext cx="10515600" cy="6219676"/>
          </a:xfrm>
        </p:spPr>
        <p:txBody>
          <a:bodyPr>
            <a:normAutofit fontScale="92500" lnSpcReduction="10000"/>
          </a:bodyPr>
          <a:lstStyle/>
          <a:p>
            <a:pPr marL="0" indent="0">
              <a:buNone/>
            </a:pPr>
            <a:r>
              <a:rPr lang="en-GB" sz="4000" dirty="0"/>
              <a:t>Draw a </a:t>
            </a:r>
            <a:r>
              <a:rPr lang="en-GB" sz="4000" u="sng" dirty="0"/>
              <a:t>circle </a:t>
            </a:r>
            <a:r>
              <a:rPr lang="en-GB" sz="4000" dirty="0"/>
              <a:t>					above </a:t>
            </a:r>
            <a:br>
              <a:rPr lang="en-GB" sz="4000" u="sng" dirty="0"/>
            </a:br>
            <a:r>
              <a:rPr lang="en-GB" sz="4000" dirty="0"/>
              <a:t>	      square				on top</a:t>
            </a:r>
            <a:br>
              <a:rPr lang="en-GB" sz="4000" dirty="0"/>
            </a:br>
            <a:r>
              <a:rPr lang="en-GB" sz="4000" dirty="0"/>
              <a:t>	      triangle				under</a:t>
            </a:r>
            <a:br>
              <a:rPr lang="en-GB" sz="4000" dirty="0"/>
            </a:br>
            <a:r>
              <a:rPr lang="en-GB" sz="4000" dirty="0"/>
              <a:t>	      rectangle</a:t>
            </a:r>
          </a:p>
          <a:p>
            <a:pPr marL="0" indent="0">
              <a:buNone/>
            </a:pPr>
            <a:r>
              <a:rPr lang="en-GB" sz="4000" dirty="0"/>
              <a:t>			 				inside</a:t>
            </a:r>
            <a:br>
              <a:rPr lang="en-GB" sz="4000" dirty="0"/>
            </a:br>
            <a:r>
              <a:rPr lang="en-GB" sz="4000" dirty="0"/>
              <a:t>	     						outside</a:t>
            </a:r>
            <a:br>
              <a:rPr lang="en-GB" sz="4000" dirty="0"/>
            </a:br>
            <a:endParaRPr lang="en-GB" sz="4000" dirty="0"/>
          </a:p>
          <a:p>
            <a:pPr marL="0" indent="0">
              <a:buNone/>
            </a:pPr>
            <a:r>
              <a:rPr lang="en-GB" sz="4000" dirty="0"/>
              <a:t>							in the middle</a:t>
            </a:r>
            <a:br>
              <a:rPr lang="en-GB" sz="4000" u="sng" dirty="0"/>
            </a:br>
            <a:r>
              <a:rPr lang="en-GB" sz="4000" dirty="0"/>
              <a:t>							on the left</a:t>
            </a:r>
            <a:br>
              <a:rPr lang="en-GB" sz="4000" dirty="0"/>
            </a:br>
            <a:r>
              <a:rPr lang="en-GB" sz="4000" dirty="0"/>
              <a:t>Draw a line up and down 		on the right</a:t>
            </a:r>
            <a:br>
              <a:rPr lang="en-GB" sz="4000" dirty="0"/>
            </a:br>
            <a:r>
              <a:rPr lang="en-GB" sz="4000" dirty="0"/>
              <a:t> </a:t>
            </a:r>
            <a:br>
              <a:rPr lang="en-GB" sz="4000" dirty="0"/>
            </a:br>
            <a:r>
              <a:rPr lang="en-GB" sz="4000" dirty="0"/>
              <a:t>Draw a line side to side  </a:t>
            </a:r>
          </a:p>
        </p:txBody>
      </p:sp>
      <p:sp>
        <p:nvSpPr>
          <p:cNvPr id="4" name="Rectangle 3">
            <a:extLst>
              <a:ext uri="{FF2B5EF4-FFF2-40B4-BE49-F238E27FC236}">
                <a16:creationId xmlns:a16="http://schemas.microsoft.com/office/drawing/2014/main" id="{71B73820-05AD-17B9-8109-9435992EC54A}"/>
              </a:ext>
            </a:extLst>
          </p:cNvPr>
          <p:cNvSpPr/>
          <p:nvPr/>
        </p:nvSpPr>
        <p:spPr>
          <a:xfrm>
            <a:off x="4785065" y="1074198"/>
            <a:ext cx="514905" cy="461639"/>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1A4900E1-BF45-EA5C-2CD1-AC4C5B24043B}"/>
              </a:ext>
            </a:extLst>
          </p:cNvPr>
          <p:cNvSpPr/>
          <p:nvPr/>
        </p:nvSpPr>
        <p:spPr>
          <a:xfrm>
            <a:off x="4798381" y="493884"/>
            <a:ext cx="488272" cy="488272"/>
          </a:xfrm>
          <a:prstGeom prst="ellipse">
            <a:avLst/>
          </a:prstGeom>
          <a:solidFill>
            <a:schemeClr val="accent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97FFF891-D9E6-B64F-E323-EE637848D7BF}"/>
              </a:ext>
            </a:extLst>
          </p:cNvPr>
          <p:cNvSpPr/>
          <p:nvPr/>
        </p:nvSpPr>
        <p:spPr>
          <a:xfrm>
            <a:off x="4785065" y="1633492"/>
            <a:ext cx="514905" cy="443884"/>
          </a:xfrm>
          <a:prstGeom prst="triangle">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954B7183-9C7C-40F5-D990-77F8B909B5DA}"/>
              </a:ext>
            </a:extLst>
          </p:cNvPr>
          <p:cNvSpPr/>
          <p:nvPr/>
        </p:nvSpPr>
        <p:spPr>
          <a:xfrm>
            <a:off x="4687410" y="2317072"/>
            <a:ext cx="1162974" cy="26633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B0C2EE07-4DA4-AEDD-0F32-B82387443A96}"/>
              </a:ext>
            </a:extLst>
          </p:cNvPr>
          <p:cNvCxnSpPr>
            <a:cxnSpLocks/>
          </p:cNvCxnSpPr>
          <p:nvPr/>
        </p:nvCxnSpPr>
        <p:spPr>
          <a:xfrm>
            <a:off x="6334064" y="4122504"/>
            <a:ext cx="0" cy="117185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16EEEA0-6A3B-2476-CEBB-D5BAF57702FF}"/>
              </a:ext>
            </a:extLst>
          </p:cNvPr>
          <p:cNvCxnSpPr>
            <a:cxnSpLocks/>
          </p:cNvCxnSpPr>
          <p:nvPr/>
        </p:nvCxnSpPr>
        <p:spPr>
          <a:xfrm flipH="1">
            <a:off x="5707449" y="5951560"/>
            <a:ext cx="125323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D74C6EB-6A58-51B7-B85F-2DDEF7583DFD}"/>
              </a:ext>
            </a:extLst>
          </p:cNvPr>
          <p:cNvSpPr/>
          <p:nvPr/>
        </p:nvSpPr>
        <p:spPr>
          <a:xfrm>
            <a:off x="9421070" y="719092"/>
            <a:ext cx="914400"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D342DC95-795A-6643-B6E7-34A8F3EEBF14}"/>
              </a:ext>
            </a:extLst>
          </p:cNvPr>
          <p:cNvSpPr/>
          <p:nvPr/>
        </p:nvSpPr>
        <p:spPr>
          <a:xfrm>
            <a:off x="9421070" y="2304419"/>
            <a:ext cx="914400" cy="914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77815C3-7E5A-9CFA-A374-1DB317371267}"/>
              </a:ext>
            </a:extLst>
          </p:cNvPr>
          <p:cNvSpPr/>
          <p:nvPr/>
        </p:nvSpPr>
        <p:spPr>
          <a:xfrm>
            <a:off x="10415855" y="4017168"/>
            <a:ext cx="914400" cy="914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p14="http://schemas.microsoft.com/office/powerpoint/2010/main" Requires="p14">
          <p:contentPart p14:bwMode="auto" r:id="rId3">
            <p14:nvContentPartPr>
              <p14:cNvPr id="13" name="Ink 12">
                <a:extLst>
                  <a:ext uri="{FF2B5EF4-FFF2-40B4-BE49-F238E27FC236}">
                    <a16:creationId xmlns:a16="http://schemas.microsoft.com/office/drawing/2014/main" id="{ECB7E7F3-8E69-C6E7-98F8-A8AD67814EB9}"/>
                  </a:ext>
                </a:extLst>
              </p14:cNvPr>
              <p14:cNvContentPartPr/>
              <p14:nvPr/>
            </p14:nvContentPartPr>
            <p14:xfrm>
              <a:off x="8576255" y="157415"/>
              <a:ext cx="786600" cy="399600"/>
            </p14:xfrm>
          </p:contentPart>
        </mc:Choice>
        <mc:Fallback>
          <p:pic>
            <p:nvPicPr>
              <p:cNvPr id="13" name="Ink 12">
                <a:extLst>
                  <a:ext uri="{FF2B5EF4-FFF2-40B4-BE49-F238E27FC236}">
                    <a16:creationId xmlns:a16="http://schemas.microsoft.com/office/drawing/2014/main" id="{ECB7E7F3-8E69-C6E7-98F8-A8AD67814EB9}"/>
                  </a:ext>
                </a:extLst>
              </p:cNvPr>
              <p:cNvPicPr/>
              <p:nvPr/>
            </p:nvPicPr>
            <p:blipFill>
              <a:blip r:embed="rId4"/>
              <a:stretch>
                <a:fillRect/>
              </a:stretch>
            </p:blipFill>
            <p:spPr>
              <a:xfrm>
                <a:off x="8567615" y="148775"/>
                <a:ext cx="804240" cy="4172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4" name="Ink 13">
                <a:extLst>
                  <a:ext uri="{FF2B5EF4-FFF2-40B4-BE49-F238E27FC236}">
                    <a16:creationId xmlns:a16="http://schemas.microsoft.com/office/drawing/2014/main" id="{CBA9C901-5A03-7E34-E307-B645795F0443}"/>
                  </a:ext>
                </a:extLst>
              </p14:cNvPr>
              <p14:cNvContentPartPr/>
              <p14:nvPr/>
            </p14:nvContentPartPr>
            <p14:xfrm>
              <a:off x="8596775" y="440015"/>
              <a:ext cx="1113840" cy="728280"/>
            </p14:xfrm>
          </p:contentPart>
        </mc:Choice>
        <mc:Fallback>
          <p:pic>
            <p:nvPicPr>
              <p:cNvPr id="14" name="Ink 13">
                <a:extLst>
                  <a:ext uri="{FF2B5EF4-FFF2-40B4-BE49-F238E27FC236}">
                    <a16:creationId xmlns:a16="http://schemas.microsoft.com/office/drawing/2014/main" id="{CBA9C901-5A03-7E34-E307-B645795F0443}"/>
                  </a:ext>
                </a:extLst>
              </p:cNvPr>
              <p:cNvPicPr/>
              <p:nvPr/>
            </p:nvPicPr>
            <p:blipFill>
              <a:blip r:embed="rId6"/>
              <a:stretch>
                <a:fillRect/>
              </a:stretch>
            </p:blipFill>
            <p:spPr>
              <a:xfrm>
                <a:off x="8588135" y="431375"/>
                <a:ext cx="1131480" cy="745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5" name="Ink 14">
                <a:extLst>
                  <a:ext uri="{FF2B5EF4-FFF2-40B4-BE49-F238E27FC236}">
                    <a16:creationId xmlns:a16="http://schemas.microsoft.com/office/drawing/2014/main" id="{97FEC820-4B90-9920-30D8-4D7C0E48001C}"/>
                  </a:ext>
                </a:extLst>
              </p14:cNvPr>
              <p14:cNvContentPartPr/>
              <p14:nvPr/>
            </p14:nvContentPartPr>
            <p14:xfrm>
              <a:off x="8544575" y="1660055"/>
              <a:ext cx="992520" cy="273960"/>
            </p14:xfrm>
          </p:contentPart>
        </mc:Choice>
        <mc:Fallback>
          <p:pic>
            <p:nvPicPr>
              <p:cNvPr id="15" name="Ink 14">
                <a:extLst>
                  <a:ext uri="{FF2B5EF4-FFF2-40B4-BE49-F238E27FC236}">
                    <a16:creationId xmlns:a16="http://schemas.microsoft.com/office/drawing/2014/main" id="{97FEC820-4B90-9920-30D8-4D7C0E48001C}"/>
                  </a:ext>
                </a:extLst>
              </p:cNvPr>
              <p:cNvPicPr/>
              <p:nvPr/>
            </p:nvPicPr>
            <p:blipFill>
              <a:blip r:embed="rId8"/>
              <a:stretch>
                <a:fillRect/>
              </a:stretch>
            </p:blipFill>
            <p:spPr>
              <a:xfrm>
                <a:off x="8535575" y="1651415"/>
                <a:ext cx="1010160" cy="2916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6" name="Ink 15">
                <a:extLst>
                  <a:ext uri="{FF2B5EF4-FFF2-40B4-BE49-F238E27FC236}">
                    <a16:creationId xmlns:a16="http://schemas.microsoft.com/office/drawing/2014/main" id="{08B0BD2E-742A-4C04-B14E-368481CD0358}"/>
                  </a:ext>
                </a:extLst>
              </p14:cNvPr>
              <p14:cNvContentPartPr/>
              <p14:nvPr/>
            </p14:nvContentPartPr>
            <p14:xfrm>
              <a:off x="8492015" y="2469335"/>
              <a:ext cx="1356480" cy="329400"/>
            </p14:xfrm>
          </p:contentPart>
        </mc:Choice>
        <mc:Fallback>
          <p:pic>
            <p:nvPicPr>
              <p:cNvPr id="16" name="Ink 15">
                <a:extLst>
                  <a:ext uri="{FF2B5EF4-FFF2-40B4-BE49-F238E27FC236}">
                    <a16:creationId xmlns:a16="http://schemas.microsoft.com/office/drawing/2014/main" id="{08B0BD2E-742A-4C04-B14E-368481CD0358}"/>
                  </a:ext>
                </a:extLst>
              </p:cNvPr>
              <p:cNvPicPr/>
              <p:nvPr/>
            </p:nvPicPr>
            <p:blipFill>
              <a:blip r:embed="rId10"/>
              <a:stretch>
                <a:fillRect/>
              </a:stretch>
            </p:blipFill>
            <p:spPr>
              <a:xfrm>
                <a:off x="8483375" y="2460335"/>
                <a:ext cx="1374120" cy="3470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7" name="Ink 16">
                <a:extLst>
                  <a:ext uri="{FF2B5EF4-FFF2-40B4-BE49-F238E27FC236}">
                    <a16:creationId xmlns:a16="http://schemas.microsoft.com/office/drawing/2014/main" id="{4B8FB336-DB6E-AB90-40C2-03224AB1EBA3}"/>
                  </a:ext>
                </a:extLst>
              </p14:cNvPr>
              <p14:cNvContentPartPr/>
              <p14:nvPr/>
            </p14:nvContentPartPr>
            <p14:xfrm>
              <a:off x="8828615" y="3173495"/>
              <a:ext cx="569160" cy="264240"/>
            </p14:xfrm>
          </p:contentPart>
        </mc:Choice>
        <mc:Fallback>
          <p:pic>
            <p:nvPicPr>
              <p:cNvPr id="17" name="Ink 16">
                <a:extLst>
                  <a:ext uri="{FF2B5EF4-FFF2-40B4-BE49-F238E27FC236}">
                    <a16:creationId xmlns:a16="http://schemas.microsoft.com/office/drawing/2014/main" id="{4B8FB336-DB6E-AB90-40C2-03224AB1EBA3}"/>
                  </a:ext>
                </a:extLst>
              </p:cNvPr>
              <p:cNvPicPr/>
              <p:nvPr/>
            </p:nvPicPr>
            <p:blipFill>
              <a:blip r:embed="rId12"/>
              <a:stretch>
                <a:fillRect/>
              </a:stretch>
            </p:blipFill>
            <p:spPr>
              <a:xfrm>
                <a:off x="8819615" y="3164855"/>
                <a:ext cx="586800" cy="2818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1" name="Ink 20">
                <a:extLst>
                  <a:ext uri="{FF2B5EF4-FFF2-40B4-BE49-F238E27FC236}">
                    <a16:creationId xmlns:a16="http://schemas.microsoft.com/office/drawing/2014/main" id="{1B4EE183-D5CA-9399-80C7-BC935166FE64}"/>
                  </a:ext>
                </a:extLst>
              </p14:cNvPr>
              <p14:cNvContentPartPr/>
              <p14:nvPr/>
            </p14:nvContentPartPr>
            <p14:xfrm>
              <a:off x="9932015" y="4119935"/>
              <a:ext cx="967680" cy="491400"/>
            </p14:xfrm>
          </p:contentPart>
        </mc:Choice>
        <mc:Fallback>
          <p:pic>
            <p:nvPicPr>
              <p:cNvPr id="21" name="Ink 20">
                <a:extLst>
                  <a:ext uri="{FF2B5EF4-FFF2-40B4-BE49-F238E27FC236}">
                    <a16:creationId xmlns:a16="http://schemas.microsoft.com/office/drawing/2014/main" id="{1B4EE183-D5CA-9399-80C7-BC935166FE64}"/>
                  </a:ext>
                </a:extLst>
              </p:cNvPr>
              <p:cNvPicPr/>
              <p:nvPr/>
            </p:nvPicPr>
            <p:blipFill>
              <a:blip r:embed="rId14"/>
              <a:stretch>
                <a:fillRect/>
              </a:stretch>
            </p:blipFill>
            <p:spPr>
              <a:xfrm>
                <a:off x="9923375" y="4110935"/>
                <a:ext cx="985320" cy="5090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2" name="Ink 21">
                <a:extLst>
                  <a:ext uri="{FF2B5EF4-FFF2-40B4-BE49-F238E27FC236}">
                    <a16:creationId xmlns:a16="http://schemas.microsoft.com/office/drawing/2014/main" id="{CB70BDD3-EE1E-B8AD-8BA2-28EDD26F0A0C}"/>
                  </a:ext>
                </a:extLst>
              </p14:cNvPr>
              <p14:cNvContentPartPr/>
              <p14:nvPr/>
            </p14:nvContentPartPr>
            <p14:xfrm>
              <a:off x="9550055" y="4462655"/>
              <a:ext cx="392760" cy="193680"/>
            </p14:xfrm>
          </p:contentPart>
        </mc:Choice>
        <mc:Fallback>
          <p:pic>
            <p:nvPicPr>
              <p:cNvPr id="22" name="Ink 21">
                <a:extLst>
                  <a:ext uri="{FF2B5EF4-FFF2-40B4-BE49-F238E27FC236}">
                    <a16:creationId xmlns:a16="http://schemas.microsoft.com/office/drawing/2014/main" id="{CB70BDD3-EE1E-B8AD-8BA2-28EDD26F0A0C}"/>
                  </a:ext>
                </a:extLst>
              </p:cNvPr>
              <p:cNvPicPr/>
              <p:nvPr/>
            </p:nvPicPr>
            <p:blipFill>
              <a:blip r:embed="rId16"/>
              <a:stretch>
                <a:fillRect/>
              </a:stretch>
            </p:blipFill>
            <p:spPr>
              <a:xfrm>
                <a:off x="9541055" y="4453655"/>
                <a:ext cx="410400" cy="2113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4" name="Ink 23">
                <a:extLst>
                  <a:ext uri="{FF2B5EF4-FFF2-40B4-BE49-F238E27FC236}">
                    <a16:creationId xmlns:a16="http://schemas.microsoft.com/office/drawing/2014/main" id="{878F29D7-D8AA-E3FA-7908-D187B684DA96}"/>
                  </a:ext>
                </a:extLst>
              </p14:cNvPr>
              <p14:cNvContentPartPr/>
              <p14:nvPr/>
            </p14:nvContentPartPr>
            <p14:xfrm>
              <a:off x="9763535" y="4917695"/>
              <a:ext cx="379440" cy="255960"/>
            </p14:xfrm>
          </p:contentPart>
        </mc:Choice>
        <mc:Fallback>
          <p:pic>
            <p:nvPicPr>
              <p:cNvPr id="24" name="Ink 23">
                <a:extLst>
                  <a:ext uri="{FF2B5EF4-FFF2-40B4-BE49-F238E27FC236}">
                    <a16:creationId xmlns:a16="http://schemas.microsoft.com/office/drawing/2014/main" id="{878F29D7-D8AA-E3FA-7908-D187B684DA96}"/>
                  </a:ext>
                </a:extLst>
              </p:cNvPr>
              <p:cNvPicPr/>
              <p:nvPr/>
            </p:nvPicPr>
            <p:blipFill>
              <a:blip r:embed="rId18"/>
              <a:stretch>
                <a:fillRect/>
              </a:stretch>
            </p:blipFill>
            <p:spPr>
              <a:xfrm>
                <a:off x="9754895" y="4908695"/>
                <a:ext cx="397080" cy="273600"/>
              </a:xfrm>
              <a:prstGeom prst="rect">
                <a:avLst/>
              </a:prstGeom>
            </p:spPr>
          </p:pic>
        </mc:Fallback>
      </mc:AlternateContent>
    </p:spTree>
    <p:extLst>
      <p:ext uri="{BB962C8B-B14F-4D97-AF65-F5344CB8AC3E}">
        <p14:creationId xmlns:p14="http://schemas.microsoft.com/office/powerpoint/2010/main" val="326242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4368</TotalTime>
  <Words>178</Words>
  <Application>Microsoft Office PowerPoint</Application>
  <PresentationFormat>Widescreen</PresentationFormat>
  <Paragraphs>9</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Hidden picture drawing game!</vt:lpstr>
      <vt:lpstr>How to play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Pairs drawing game!</dc:title>
  <dc:creator>Katie Gregory</dc:creator>
  <cp:lastModifiedBy>Katie Gregory</cp:lastModifiedBy>
  <cp:revision>1</cp:revision>
  <dcterms:created xsi:type="dcterms:W3CDTF">2022-06-30T23:34:19Z</dcterms:created>
  <dcterms:modified xsi:type="dcterms:W3CDTF">2022-07-06T05:27:51Z</dcterms:modified>
</cp:coreProperties>
</file>