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8488363" cy="12341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6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91C0-39AD-422C-9A11-BADBE869025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テキスト ボックス 131"/>
          <p:cNvSpPr txBox="1"/>
          <p:nvPr/>
        </p:nvSpPr>
        <p:spPr>
          <a:xfrm rot="731112">
            <a:off x="6331943" y="320662"/>
            <a:ext cx="2728512" cy="71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54" dirty="0">
                <a:latin typeface="Comic Sans MS" panose="030F0702030302020204" pitchFamily="66" charset="0"/>
              </a:rPr>
              <a:t>Unit name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8327"/>
            <a:ext cx="1789113" cy="551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4727" y="3531970"/>
            <a:ext cx="1429136" cy="670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417116" y="2114490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vocab</a:t>
            </a:r>
          </a:p>
        </p:txBody>
      </p:sp>
    </p:spTree>
    <p:extLst>
      <p:ext uri="{BB962C8B-B14F-4D97-AF65-F5344CB8AC3E}">
        <p14:creationId xmlns:p14="http://schemas.microsoft.com/office/powerpoint/2010/main" val="292550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8327"/>
            <a:ext cx="1789113" cy="551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4727" y="3531970"/>
            <a:ext cx="1429136" cy="670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25B9C28-CBC2-40FA-8B6E-175E2DC6A19E}"/>
              </a:ext>
            </a:extLst>
          </p:cNvPr>
          <p:cNvSpPr txBox="1"/>
          <p:nvPr/>
        </p:nvSpPr>
        <p:spPr>
          <a:xfrm rot="731112">
            <a:off x="6331943" y="320662"/>
            <a:ext cx="2728512" cy="71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54" dirty="0">
                <a:latin typeface="Comic Sans MS" panose="030F0702030302020204" pitchFamily="66" charset="0"/>
              </a:rPr>
              <a:t>Unit name</a:t>
            </a:r>
          </a:p>
        </p:txBody>
      </p:sp>
    </p:spTree>
    <p:extLst>
      <p:ext uri="{BB962C8B-B14F-4D97-AF65-F5344CB8AC3E}">
        <p14:creationId xmlns:p14="http://schemas.microsoft.com/office/powerpoint/2010/main" val="128086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2877388-1A8A-4FEF-9534-FC968C6BCD8D}" vid="{394FCA04-93FD-47C8-9312-526FAB4C77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1926</TotalTime>
  <Words>5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HandwritingWeCan Medium</vt:lpstr>
      <vt:lpstr>Office テーマ</vt:lpstr>
      <vt:lpstr>PowerPoint プレゼンテーション</vt:lpstr>
      <vt:lpstr>PowerPoint プレゼンテーション</vt:lpstr>
    </vt:vector>
  </TitlesOfParts>
  <Company>川西市教育委員会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川西市教育委員会</dc:creator>
  <cp:lastModifiedBy>ラウシュ　メラニー</cp:lastModifiedBy>
  <cp:revision>10</cp:revision>
  <cp:lastPrinted>2021-06-02T06:54:32Z</cp:lastPrinted>
  <dcterms:created xsi:type="dcterms:W3CDTF">2021-03-07T23:35:27Z</dcterms:created>
  <dcterms:modified xsi:type="dcterms:W3CDTF">2024-02-02T04:32:58Z</dcterms:modified>
</cp:coreProperties>
</file>