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6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8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48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3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52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52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40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99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31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94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51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EDC6-0FC2-41B7-A255-FAC28DF268D6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1455-BFC8-4627-99FD-858C25E63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53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wer Table"/>
          <p:cNvSpPr/>
          <p:nvPr/>
        </p:nvSpPr>
        <p:spPr>
          <a:xfrm>
            <a:off x="599209" y="5607627"/>
            <a:ext cx="11028218" cy="983673"/>
          </a:xfrm>
          <a:prstGeom prst="rect">
            <a:avLst/>
          </a:prstGeom>
          <a:gradFill flip="none" rotWithShape="1">
            <a:gsLst>
              <a:gs pos="19000">
                <a:schemeClr val="accent3">
                  <a:lumMod val="89000"/>
                </a:schemeClr>
              </a:gs>
              <a:gs pos="37000">
                <a:schemeClr val="accent3">
                  <a:lumMod val="89000"/>
                </a:schemeClr>
              </a:gs>
              <a:gs pos="92000">
                <a:schemeClr val="bg2">
                  <a:lumMod val="25000"/>
                </a:schemeClr>
              </a:gs>
              <a:gs pos="97000">
                <a:schemeClr val="accent3">
                  <a:lumMod val="70000"/>
                </a:schemeClr>
              </a:gs>
            </a:gsLst>
            <a:lin ang="1200000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-3      </a:t>
            </a:r>
            <a:r>
              <a:rPr lang="en-US" altLang="ja-JP" sz="4000" b="1" dirty="0" smtClean="0">
                <a:latin typeface="Arial Black" panose="020B0A04020102020204" pitchFamily="34" charset="0"/>
              </a:rPr>
              <a:t>-2      -1      0      +1      +2      +3</a:t>
            </a:r>
            <a:endParaRPr kumimoji="1" lang="ja-JP" altLang="en-US" sz="4000" b="1" dirty="0">
              <a:latin typeface="Arial Black" panose="020B0A04020102020204" pitchFamily="34" charset="0"/>
            </a:endParaRPr>
          </a:p>
        </p:txBody>
      </p:sp>
      <p:pic>
        <p:nvPicPr>
          <p:cNvPr id="6" name="0 Points"/>
          <p:cNvPicPr>
            <a:picLocks noChangeAspect="1"/>
          </p:cNvPicPr>
          <p:nvPr/>
        </p:nvPicPr>
        <p:blipFill>
          <a:blip r:embed="rId2">
            <a:clrChange>
              <a:clrFrom>
                <a:srgbClr val="5B9BD5"/>
              </a:clrFrom>
              <a:clrTo>
                <a:srgbClr val="5B9BD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3272" y="5607627"/>
            <a:ext cx="1371719" cy="983673"/>
          </a:xfrm>
          <a:prstGeom prst="rect">
            <a:avLst/>
          </a:prstGeom>
          <a:ln>
            <a:noFill/>
          </a:ln>
        </p:spPr>
      </p:pic>
      <p:pic>
        <p:nvPicPr>
          <p:cNvPr id="7" name="+1 Points"/>
          <p:cNvPicPr>
            <a:picLocks noChangeAspect="1"/>
          </p:cNvPicPr>
          <p:nvPr/>
        </p:nvPicPr>
        <p:blipFill>
          <a:blip r:embed="rId2">
            <a:clrChange>
              <a:clrFrom>
                <a:srgbClr val="5B9BD5"/>
              </a:clrFrom>
              <a:clrTo>
                <a:srgbClr val="5B9BD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3472" y="5607627"/>
            <a:ext cx="1371719" cy="983673"/>
          </a:xfrm>
          <a:prstGeom prst="rect">
            <a:avLst/>
          </a:prstGeom>
          <a:ln>
            <a:noFill/>
          </a:ln>
        </p:spPr>
      </p:pic>
      <p:pic>
        <p:nvPicPr>
          <p:cNvPr id="8" name="+2 Points"/>
          <p:cNvPicPr>
            <a:picLocks noChangeAspect="1"/>
          </p:cNvPicPr>
          <p:nvPr/>
        </p:nvPicPr>
        <p:blipFill>
          <a:blip r:embed="rId2">
            <a:clrChange>
              <a:clrFrom>
                <a:srgbClr val="5B9BD5"/>
              </a:clrFrom>
              <a:clrTo>
                <a:srgbClr val="5B9BD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3672" y="5607627"/>
            <a:ext cx="1371719" cy="983673"/>
          </a:xfrm>
          <a:prstGeom prst="rect">
            <a:avLst/>
          </a:prstGeom>
          <a:ln>
            <a:noFill/>
          </a:ln>
        </p:spPr>
      </p:pic>
      <p:pic>
        <p:nvPicPr>
          <p:cNvPr id="9" name="+3 Points"/>
          <p:cNvPicPr>
            <a:picLocks noChangeAspect="1"/>
          </p:cNvPicPr>
          <p:nvPr/>
        </p:nvPicPr>
        <p:blipFill>
          <a:blip r:embed="rId2">
            <a:clrChange>
              <a:clrFrom>
                <a:srgbClr val="5B9BD5"/>
              </a:clrFrom>
              <a:clrTo>
                <a:srgbClr val="5B9BD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5549" y="5607626"/>
            <a:ext cx="1371719" cy="983673"/>
          </a:xfrm>
          <a:prstGeom prst="rect">
            <a:avLst/>
          </a:prstGeom>
          <a:ln>
            <a:noFill/>
          </a:ln>
        </p:spPr>
      </p:pic>
      <p:pic>
        <p:nvPicPr>
          <p:cNvPr id="10" name="-3 Points"/>
          <p:cNvPicPr>
            <a:picLocks noChangeAspect="1"/>
          </p:cNvPicPr>
          <p:nvPr/>
        </p:nvPicPr>
        <p:blipFill>
          <a:blip r:embed="rId2">
            <a:clrChange>
              <a:clrFrom>
                <a:srgbClr val="5B9BD5"/>
              </a:clrFrom>
              <a:clrTo>
                <a:srgbClr val="5B9BD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8583" y="5607626"/>
            <a:ext cx="1371719" cy="983673"/>
          </a:xfrm>
          <a:prstGeom prst="rect">
            <a:avLst/>
          </a:prstGeom>
          <a:ln>
            <a:noFill/>
          </a:ln>
        </p:spPr>
      </p:pic>
      <p:pic>
        <p:nvPicPr>
          <p:cNvPr id="11" name="-2 Points"/>
          <p:cNvPicPr>
            <a:picLocks noChangeAspect="1"/>
          </p:cNvPicPr>
          <p:nvPr/>
        </p:nvPicPr>
        <p:blipFill>
          <a:blip r:embed="rId2">
            <a:clrChange>
              <a:clrFrom>
                <a:srgbClr val="5B9BD5"/>
              </a:clrFrom>
              <a:clrTo>
                <a:srgbClr val="5B9BD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60067" y="5607626"/>
            <a:ext cx="1371719" cy="983673"/>
          </a:xfrm>
          <a:prstGeom prst="rect">
            <a:avLst/>
          </a:prstGeom>
          <a:ln>
            <a:noFill/>
          </a:ln>
        </p:spPr>
      </p:pic>
      <p:pic>
        <p:nvPicPr>
          <p:cNvPr id="12" name="-1 Points"/>
          <p:cNvPicPr>
            <a:picLocks noChangeAspect="1"/>
          </p:cNvPicPr>
          <p:nvPr/>
        </p:nvPicPr>
        <p:blipFill>
          <a:blip r:embed="rId2">
            <a:clrChange>
              <a:clrFrom>
                <a:srgbClr val="5B9BD5"/>
              </a:clrFrom>
              <a:clrTo>
                <a:srgbClr val="5B9BD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97312" y="5607626"/>
            <a:ext cx="1371719" cy="983673"/>
          </a:xfrm>
          <a:prstGeom prst="rect">
            <a:avLst/>
          </a:prstGeom>
          <a:ln>
            <a:noFill/>
          </a:ln>
        </p:spPr>
      </p:pic>
      <p:sp>
        <p:nvSpPr>
          <p:cNvPr id="13" name="face"/>
          <p:cNvSpPr/>
          <p:nvPr/>
        </p:nvSpPr>
        <p:spPr>
          <a:xfrm>
            <a:off x="3579668" y="552450"/>
            <a:ext cx="5067300" cy="44577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left eye"/>
          <p:cNvSpPr/>
          <p:nvPr/>
        </p:nvSpPr>
        <p:spPr>
          <a:xfrm>
            <a:off x="4611831" y="1447800"/>
            <a:ext cx="914400" cy="1143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ight eye"/>
          <p:cNvSpPr/>
          <p:nvPr/>
        </p:nvSpPr>
        <p:spPr>
          <a:xfrm>
            <a:off x="6669231" y="1447800"/>
            <a:ext cx="914400" cy="1143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0 Mouth"/>
          <p:cNvSpPr/>
          <p:nvPr/>
        </p:nvSpPr>
        <p:spPr>
          <a:xfrm>
            <a:off x="4745122" y="3686175"/>
            <a:ext cx="2706831" cy="114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03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ykct150</cp:lastModifiedBy>
  <cp:revision>4</cp:revision>
  <dcterms:created xsi:type="dcterms:W3CDTF">2022-04-06T23:26:18Z</dcterms:created>
  <dcterms:modified xsi:type="dcterms:W3CDTF">2022-04-07T00:28:05Z</dcterms:modified>
</cp:coreProperties>
</file>