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notesMasterIdLst>
    <p:notesMasterId r:id="rId29"/>
  </p:notesMasterIdLst>
  <p:sldIdLst>
    <p:sldId id="256" r:id="rId2"/>
    <p:sldId id="258" r:id="rId3"/>
    <p:sldId id="262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67" r:id="rId12"/>
    <p:sldId id="268" r:id="rId13"/>
    <p:sldId id="272" r:id="rId14"/>
    <p:sldId id="269" r:id="rId15"/>
    <p:sldId id="270" r:id="rId16"/>
    <p:sldId id="271" r:id="rId17"/>
    <p:sldId id="273" r:id="rId18"/>
    <p:sldId id="274" r:id="rId19"/>
    <p:sldId id="275" r:id="rId20"/>
    <p:sldId id="276" r:id="rId21"/>
    <p:sldId id="277" r:id="rId22"/>
    <p:sldId id="279" r:id="rId23"/>
    <p:sldId id="280" r:id="rId24"/>
    <p:sldId id="281" r:id="rId25"/>
    <p:sldId id="282" r:id="rId26"/>
    <p:sldId id="284" r:id="rId27"/>
    <p:sldId id="283" r:id="rId2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7" d="100"/>
          <a:sy n="87" d="100"/>
        </p:scale>
        <p:origin x="480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9E5C84-F12B-455A-819A-E0FD7DAFBCF5}" type="datetimeFigureOut">
              <a:rPr kumimoji="1" lang="ja-JP" altLang="en-US" smtClean="0"/>
              <a:t>2021/8/26</a:t>
            </a:fld>
            <a:endParaRPr kumimoji="1" lang="ja-JP" altLang="en-US" dirty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 dirty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E122A8-B28E-41C6-812A-C77D6C86FA31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5708217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2D402-B268-48C5-8F87-13527845DB29}" type="datetimeFigureOut">
              <a:rPr kumimoji="1" lang="ja-JP" altLang="en-US" smtClean="0"/>
              <a:t>2021/8/26</a:t>
            </a:fld>
            <a:endParaRPr kumimoji="1" lang="ja-JP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4DE34-C1E9-46A1-844C-42C06D03525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683574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パノラマ写真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dirty="0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2D402-B268-48C5-8F87-13527845DB29}" type="datetimeFigureOut">
              <a:rPr kumimoji="1" lang="ja-JP" altLang="en-US" smtClean="0"/>
              <a:t>2021/8/26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4DE34-C1E9-46A1-844C-42C06D03525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553852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とキャプ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2D402-B268-48C5-8F87-13527845DB29}" type="datetimeFigureOut">
              <a:rPr kumimoji="1" lang="ja-JP" altLang="en-US" smtClean="0"/>
              <a:t>2021/8/26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4DE34-C1E9-46A1-844C-42C06D03525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871342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2D402-B268-48C5-8F87-13527845DB29}" type="datetimeFigureOut">
              <a:rPr kumimoji="1" lang="ja-JP" altLang="en-US" smtClean="0"/>
              <a:t>2021/8/26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4DE34-C1E9-46A1-844C-42C06D03525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51337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2D402-B268-48C5-8F87-13527845DB29}" type="datetimeFigureOut">
              <a:rPr kumimoji="1" lang="ja-JP" altLang="en-US" smtClean="0"/>
              <a:t>2021/8/26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4DE34-C1E9-46A1-844C-42C06D03525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416207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ja-JP" altLang="en-US" smtClean="0"/>
              <a:t>マスター テキストの書式設定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ja-JP" altLang="en-US" smtClean="0"/>
              <a:t>マスター テキストの書式設定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2D402-B268-48C5-8F87-13527845DB29}" type="datetimeFigureOut">
              <a:rPr kumimoji="1" lang="ja-JP" altLang="en-US" smtClean="0"/>
              <a:t>2021/8/26</a:t>
            </a:fld>
            <a:endParaRPr kumimoji="1" lang="ja-JP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4DE34-C1E9-46A1-844C-42C06D03525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50223004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つの画像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 dirty="0" smtClean="0"/>
              <a:t>図を追加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 dirty="0" smtClean="0"/>
              <a:t>図を追加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 dirty="0" smtClean="0"/>
              <a:t>図を追加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2D402-B268-48C5-8F87-13527845DB29}" type="datetimeFigureOut">
              <a:rPr kumimoji="1" lang="ja-JP" altLang="en-US" smtClean="0"/>
              <a:t>2021/8/26</a:t>
            </a:fld>
            <a:endParaRPr kumimoji="1" lang="ja-JP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4DE34-C1E9-46A1-844C-42C06D03525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169591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2D402-B268-48C5-8F87-13527845DB29}" type="datetimeFigureOut">
              <a:rPr kumimoji="1" lang="ja-JP" altLang="en-US" smtClean="0"/>
              <a:t>2021/8/26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4DE34-C1E9-46A1-844C-42C06D03525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0469392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2D402-B268-48C5-8F87-13527845DB29}" type="datetimeFigureOut">
              <a:rPr kumimoji="1" lang="ja-JP" altLang="en-US" smtClean="0"/>
              <a:t>2021/8/26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4DE34-C1E9-46A1-844C-42C06D03525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387662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2D402-B268-48C5-8F87-13527845DB29}" type="datetimeFigureOut">
              <a:rPr kumimoji="1" lang="ja-JP" altLang="en-US" smtClean="0"/>
              <a:t>2021/8/26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4DE34-C1E9-46A1-844C-42C06D03525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1204876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2D402-B268-48C5-8F87-13527845DB29}" type="datetimeFigureOut">
              <a:rPr kumimoji="1" lang="ja-JP" altLang="en-US" smtClean="0"/>
              <a:t>2021/8/26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4DE34-C1E9-46A1-844C-42C06D03525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4126164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2D402-B268-48C5-8F87-13527845DB29}" type="datetimeFigureOut">
              <a:rPr kumimoji="1" lang="ja-JP" altLang="en-US" smtClean="0"/>
              <a:t>2021/8/26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4DE34-C1E9-46A1-844C-42C06D03525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7008606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2D402-B268-48C5-8F87-13527845DB29}" type="datetimeFigureOut">
              <a:rPr kumimoji="1" lang="ja-JP" altLang="en-US" smtClean="0"/>
              <a:t>2021/8/26</a:t>
            </a:fld>
            <a:endParaRPr kumimoji="1" lang="ja-JP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4DE34-C1E9-46A1-844C-42C06D03525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543751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2D402-B268-48C5-8F87-13527845DB29}" type="datetimeFigureOut">
              <a:rPr kumimoji="1" lang="ja-JP" altLang="en-US" smtClean="0"/>
              <a:t>2021/8/26</a:t>
            </a:fld>
            <a:endParaRPr kumimoji="1" lang="ja-JP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4DE34-C1E9-46A1-844C-42C06D03525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783120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2D402-B268-48C5-8F87-13527845DB29}" type="datetimeFigureOut">
              <a:rPr kumimoji="1" lang="ja-JP" altLang="en-US" smtClean="0"/>
              <a:t>2021/8/26</a:t>
            </a:fld>
            <a:endParaRPr kumimoji="1" lang="ja-JP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4DE34-C1E9-46A1-844C-42C06D03525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208203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2D402-B268-48C5-8F87-13527845DB29}" type="datetimeFigureOut">
              <a:rPr kumimoji="1" lang="ja-JP" altLang="en-US" smtClean="0"/>
              <a:t>2021/8/26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4DE34-C1E9-46A1-844C-42C06D03525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6458164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dirty="0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2D402-B268-48C5-8F87-13527845DB29}" type="datetimeFigureOut">
              <a:rPr kumimoji="1" lang="ja-JP" altLang="en-US" smtClean="0"/>
              <a:t>2021/8/26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4DE34-C1E9-46A1-844C-42C06D03525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9275322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4762D402-B268-48C5-8F87-13527845DB29}" type="datetimeFigureOut">
              <a:rPr kumimoji="1" lang="ja-JP" altLang="en-US" smtClean="0"/>
              <a:t>2021/8/26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25A4DE34-C1E9-46A1-844C-42C06D03525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9627911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9.xml"/><Relationship Id="rId13" Type="http://schemas.openxmlformats.org/officeDocument/2006/relationships/slide" Target="slide10.xml"/><Relationship Id="rId18" Type="http://schemas.openxmlformats.org/officeDocument/2006/relationships/slide" Target="slide11.xml"/><Relationship Id="rId26" Type="http://schemas.openxmlformats.org/officeDocument/2006/relationships/slide" Target="slide27.xml"/><Relationship Id="rId3" Type="http://schemas.openxmlformats.org/officeDocument/2006/relationships/slide" Target="slide8.xml"/><Relationship Id="rId21" Type="http://schemas.openxmlformats.org/officeDocument/2006/relationships/slide" Target="slide26.xml"/><Relationship Id="rId7" Type="http://schemas.openxmlformats.org/officeDocument/2006/relationships/slide" Target="slide4.xml"/><Relationship Id="rId12" Type="http://schemas.openxmlformats.org/officeDocument/2006/relationships/slide" Target="slide5.xml"/><Relationship Id="rId17" Type="http://schemas.openxmlformats.org/officeDocument/2006/relationships/slide" Target="slide6.xml"/><Relationship Id="rId25" Type="http://schemas.openxmlformats.org/officeDocument/2006/relationships/slide" Target="slide22.xml"/><Relationship Id="rId2" Type="http://schemas.openxmlformats.org/officeDocument/2006/relationships/slide" Target="slide3.xml"/><Relationship Id="rId16" Type="http://schemas.openxmlformats.org/officeDocument/2006/relationships/slide" Target="slide25.xml"/><Relationship Id="rId20" Type="http://schemas.openxmlformats.org/officeDocument/2006/relationships/slide" Target="slide21.xml"/><Relationship Id="rId1" Type="http://schemas.openxmlformats.org/officeDocument/2006/relationships/slideLayout" Target="../slideLayouts/slideLayout2.xml"/><Relationship Id="rId6" Type="http://schemas.openxmlformats.org/officeDocument/2006/relationships/slide" Target="slide23.xml"/><Relationship Id="rId11" Type="http://schemas.openxmlformats.org/officeDocument/2006/relationships/slide" Target="slide24.xml"/><Relationship Id="rId24" Type="http://schemas.openxmlformats.org/officeDocument/2006/relationships/slide" Target="slide17.xml"/><Relationship Id="rId5" Type="http://schemas.openxmlformats.org/officeDocument/2006/relationships/slide" Target="slide18.xml"/><Relationship Id="rId15" Type="http://schemas.openxmlformats.org/officeDocument/2006/relationships/slide" Target="slide20.xml"/><Relationship Id="rId23" Type="http://schemas.openxmlformats.org/officeDocument/2006/relationships/slide" Target="slide12.xml"/><Relationship Id="rId10" Type="http://schemas.openxmlformats.org/officeDocument/2006/relationships/slide" Target="slide19.xml"/><Relationship Id="rId19" Type="http://schemas.openxmlformats.org/officeDocument/2006/relationships/slide" Target="slide16.xml"/><Relationship Id="rId4" Type="http://schemas.openxmlformats.org/officeDocument/2006/relationships/slide" Target="slide13.xml"/><Relationship Id="rId9" Type="http://schemas.openxmlformats.org/officeDocument/2006/relationships/slide" Target="slide14.xml"/><Relationship Id="rId14" Type="http://schemas.openxmlformats.org/officeDocument/2006/relationships/slide" Target="slide15.xml"/><Relationship Id="rId22" Type="http://schemas.openxmlformats.org/officeDocument/2006/relationships/slide" Target="slide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2905539" y="1979245"/>
            <a:ext cx="9144000" cy="1641490"/>
          </a:xfrm>
        </p:spPr>
        <p:txBody>
          <a:bodyPr>
            <a:noAutofit/>
          </a:bodyPr>
          <a:lstStyle/>
          <a:p>
            <a:r>
              <a:rPr kumimoji="1" lang="en-US" altLang="ja-JP" sz="23900" b="1" dirty="0" smtClean="0">
                <a:solidFill>
                  <a:schemeClr val="tx2"/>
                </a:solidFill>
              </a:rPr>
              <a:t>Jeopardy</a:t>
            </a:r>
            <a:endParaRPr kumimoji="1" lang="ja-JP" altLang="en-US" sz="23900" b="1" dirty="0">
              <a:solidFill>
                <a:schemeClr val="tx2"/>
              </a:solidFill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959224" y="1066800"/>
            <a:ext cx="10672871" cy="827243"/>
          </a:xfrm>
        </p:spPr>
        <p:txBody>
          <a:bodyPr>
            <a:noAutofit/>
          </a:bodyPr>
          <a:lstStyle/>
          <a:p>
            <a:r>
              <a:rPr lang="ja-JP" altLang="en-US" sz="5400" b="1" dirty="0" smtClean="0"/>
              <a:t>三年生</a:t>
            </a:r>
            <a:r>
              <a:rPr lang="en-US" altLang="ja-JP" sz="5400" b="1" dirty="0" smtClean="0"/>
              <a:t>Unit 8</a:t>
            </a:r>
            <a:endParaRPr lang="en-US" altLang="ja-JP" sz="5400" b="1" dirty="0"/>
          </a:p>
        </p:txBody>
      </p:sp>
    </p:spTree>
    <p:extLst>
      <p:ext uri="{BB962C8B-B14F-4D97-AF65-F5344CB8AC3E}">
        <p14:creationId xmlns:p14="http://schemas.microsoft.com/office/powerpoint/2010/main" val="3617482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366297" y="144016"/>
            <a:ext cx="10417316" cy="908720"/>
          </a:xfrm>
        </p:spPr>
        <p:txBody>
          <a:bodyPr>
            <a:noAutofit/>
          </a:bodyPr>
          <a:lstStyle/>
          <a:p>
            <a:r>
              <a:rPr lang="en-US" altLang="ja-JP" sz="6000" dirty="0">
                <a:solidFill>
                  <a:srgbClr val="FF0000"/>
                </a:solidFill>
                <a:hlinkClick r:id="rId2" action="ppaction://hlinksldjump"/>
              </a:rPr>
              <a:t>Jeopardy Word jumble </a:t>
            </a:r>
            <a:r>
              <a:rPr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300</a:t>
            </a:r>
            <a:endParaRPr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3151012" y="1490094"/>
            <a:ext cx="2183611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7200" b="1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been</a:t>
            </a:r>
            <a:endParaRPr lang="ja-JP" altLang="en-US" sz="7200" b="1" cap="non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5990894" y="3692917"/>
            <a:ext cx="2127505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7200" b="1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have</a:t>
            </a:r>
            <a:endParaRPr lang="ja-JP" altLang="en-US" sz="7200" b="1" cap="non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9030798" y="2946449"/>
            <a:ext cx="1731564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7200" b="1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You</a:t>
            </a:r>
            <a:endParaRPr lang="ja-JP" altLang="en-US" sz="7200" b="1" cap="non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1772966" y="3346266"/>
            <a:ext cx="1099981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7200" b="1" cap="none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so</a:t>
            </a:r>
            <a:endParaRPr lang="ja-JP" altLang="en-US" sz="7200" b="1" cap="non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1098178" y="5330604"/>
            <a:ext cx="9874819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6000" b="1" dirty="0" smtClean="0">
                <a:ln w="0"/>
                <a:latin typeface="Century Gothic" panose="020B0502020202020204" pitchFamily="34" charset="0"/>
              </a:rPr>
              <a:t>You have been so helpful.</a:t>
            </a:r>
            <a:endParaRPr lang="ja-JP" altLang="en-US" sz="6000" b="1" cap="none" spc="0" dirty="0">
              <a:ln w="0"/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7213735" y="1179234"/>
            <a:ext cx="2997937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7200" b="1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helpful</a:t>
            </a:r>
            <a:endParaRPr lang="ja-JP" altLang="en-US" sz="7200" b="1" cap="non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57713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0" grpId="0" animBg="1"/>
      <p:bldP spid="11" grpId="0" animBg="1"/>
      <p:bldP spid="12" grpId="0"/>
      <p:bldP spid="1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366297" y="144016"/>
            <a:ext cx="10417316" cy="908720"/>
          </a:xfrm>
        </p:spPr>
        <p:txBody>
          <a:bodyPr>
            <a:noAutofit/>
          </a:bodyPr>
          <a:lstStyle/>
          <a:p>
            <a:r>
              <a:rPr lang="en-US" altLang="ja-JP" sz="6000" dirty="0">
                <a:solidFill>
                  <a:srgbClr val="FF0000"/>
                </a:solidFill>
                <a:hlinkClick r:id="rId2" action="ppaction://hlinksldjump"/>
              </a:rPr>
              <a:t>Jeopardy Word jumble </a:t>
            </a:r>
            <a:r>
              <a:rPr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400</a:t>
            </a:r>
            <a:endParaRPr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2111224" y="2971215"/>
            <a:ext cx="445956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7200" b="1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I</a:t>
            </a:r>
            <a:endParaRPr lang="ja-JP" altLang="en-US" sz="7200" b="1" cap="non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5323231" y="1345499"/>
            <a:ext cx="1595309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7200" b="1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will</a:t>
            </a:r>
            <a:endParaRPr lang="ja-JP" altLang="en-US" sz="7200" b="1" cap="non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8057479" y="1663762"/>
            <a:ext cx="2882156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7200" b="1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miss</a:t>
            </a:r>
            <a:endParaRPr lang="ja-JP" altLang="en-US" sz="7200" b="1" cap="non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7961744" y="3605346"/>
            <a:ext cx="3733714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7200" b="1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s</a:t>
            </a:r>
            <a:r>
              <a:rPr lang="en-US" altLang="ja-JP" sz="7200" b="1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o much </a:t>
            </a:r>
            <a:endParaRPr lang="ja-JP" altLang="en-US" sz="7200" b="1" cap="non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0" y="5239250"/>
            <a:ext cx="12180743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5400" b="1" dirty="0" smtClean="0">
                <a:ln w="0"/>
                <a:latin typeface="Century Gothic" panose="020B0502020202020204" pitchFamily="34" charset="0"/>
              </a:rPr>
              <a:t>I will miss you so much.</a:t>
            </a:r>
            <a:endParaRPr lang="ja-JP" altLang="en-US" sz="5400" b="1" cap="none" spc="0" dirty="0">
              <a:ln w="0"/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9" name="正方形/長方形 18"/>
          <p:cNvSpPr/>
          <p:nvPr/>
        </p:nvSpPr>
        <p:spPr>
          <a:xfrm>
            <a:off x="4730262" y="3419857"/>
            <a:ext cx="2751375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7200" b="1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you</a:t>
            </a:r>
            <a:endParaRPr lang="en-US" altLang="ja-JP" sz="7200" b="1" cap="none" spc="50" dirty="0" smtClean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419741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2" grpId="0"/>
      <p:bldP spid="1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366297" y="144016"/>
            <a:ext cx="10417316" cy="908720"/>
          </a:xfrm>
        </p:spPr>
        <p:txBody>
          <a:bodyPr>
            <a:noAutofit/>
          </a:bodyPr>
          <a:lstStyle/>
          <a:p>
            <a:r>
              <a:rPr lang="en-US" altLang="ja-JP" sz="6000" dirty="0">
                <a:solidFill>
                  <a:srgbClr val="FF0000"/>
                </a:solidFill>
                <a:hlinkClick r:id="rId2" action="ppaction://hlinksldjump"/>
              </a:rPr>
              <a:t>Jeopardy Word jumble </a:t>
            </a:r>
            <a:r>
              <a:rPr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500</a:t>
            </a:r>
            <a:endParaRPr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632206" y="4018417"/>
            <a:ext cx="2507418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7200" b="1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w</a:t>
            </a:r>
            <a:r>
              <a:rPr lang="en-US" altLang="ja-JP" sz="7200" b="1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on’t</a:t>
            </a:r>
            <a:endParaRPr lang="ja-JP" altLang="en-US" sz="7200" b="1" cap="non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5224481" y="1235992"/>
            <a:ext cx="1927451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7200" b="1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ever</a:t>
            </a:r>
            <a:endParaRPr lang="ja-JP" altLang="en-US" sz="7200" b="1" cap="non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9460524" y="1420658"/>
            <a:ext cx="1713444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3600" b="1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forget</a:t>
            </a:r>
            <a:endParaRPr lang="ja-JP" altLang="en-US" sz="3600" b="1" cap="non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2675904" y="5586668"/>
            <a:ext cx="7024680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4800" b="1" dirty="0" smtClean="0">
                <a:ln w="0"/>
                <a:latin typeface="Century Gothic" panose="020B0502020202020204" pitchFamily="34" charset="0"/>
              </a:rPr>
              <a:t>I won’t ever forget you.</a:t>
            </a:r>
            <a:endParaRPr lang="ja-JP" altLang="en-US" sz="4800" b="1" cap="none" spc="0" dirty="0">
              <a:ln w="0"/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8078022" y="3308379"/>
            <a:ext cx="1693092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7200" b="1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you</a:t>
            </a:r>
            <a:endParaRPr lang="ja-JP" altLang="en-US" sz="7200" b="1" cap="non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3748858" y="2619577"/>
            <a:ext cx="445956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7200" b="1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I</a:t>
            </a:r>
            <a:endParaRPr lang="ja-JP" altLang="en-US" sz="7200" b="1" cap="non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13850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2" grpId="0"/>
      <p:bldP spid="13" grpId="0" animBg="1"/>
      <p:bldP spid="1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231228" y="144016"/>
            <a:ext cx="10329268" cy="908720"/>
          </a:xfrm>
        </p:spPr>
        <p:txBody>
          <a:bodyPr>
            <a:noAutofit/>
          </a:bodyPr>
          <a:lstStyle/>
          <a:p>
            <a:r>
              <a:rPr lang="en-US" altLang="ja-JP" sz="6000" dirty="0">
                <a:solidFill>
                  <a:srgbClr val="FF0000"/>
                </a:solidFill>
                <a:hlinkClick r:id="rId2" action="ppaction://hlinksldjump"/>
              </a:rPr>
              <a:t>Jeopardy scramble </a:t>
            </a:r>
            <a:r>
              <a:rPr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words 100</a:t>
            </a:r>
            <a:endParaRPr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231228" y="1341962"/>
            <a:ext cx="11471334" cy="147732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9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entury Gothic" panose="020B0502020202020204" pitchFamily="34" charset="0"/>
              </a:rPr>
              <a:t>G-d-b-e-</a:t>
            </a:r>
            <a:r>
              <a:rPr lang="en-US" altLang="ja-JP" sz="9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entury Gothic" panose="020B0502020202020204" pitchFamily="34" charset="0"/>
              </a:rPr>
              <a:t>o-o-y</a:t>
            </a:r>
            <a:endParaRPr lang="ja-JP" altLang="en-US" sz="90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1423353" y="3772783"/>
            <a:ext cx="9724137" cy="264687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166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Century Gothic" panose="020B0502020202020204" pitchFamily="34" charset="0"/>
              </a:rPr>
              <a:t>goodbye</a:t>
            </a:r>
            <a:endParaRPr lang="ja-JP" altLang="en-US" sz="166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85133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283779" y="144016"/>
            <a:ext cx="10276717" cy="908720"/>
          </a:xfrm>
        </p:spPr>
        <p:txBody>
          <a:bodyPr>
            <a:noAutofit/>
          </a:bodyPr>
          <a:lstStyle/>
          <a:p>
            <a:r>
              <a:rPr lang="en-US" altLang="ja-JP" sz="6000" dirty="0">
                <a:solidFill>
                  <a:srgbClr val="FF0000"/>
                </a:solidFill>
                <a:hlinkClick r:id="rId2" action="ppaction://hlinksldjump"/>
              </a:rPr>
              <a:t>Jeopardy scramble </a:t>
            </a:r>
            <a:r>
              <a:rPr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words 200</a:t>
            </a:r>
            <a:endParaRPr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-635456" y="1199442"/>
            <a:ext cx="12614096" cy="221599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138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	</a:t>
            </a:r>
            <a:r>
              <a:rPr lang="en-US" altLang="ja-JP" sz="115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u-u-a-l-s</a:t>
            </a:r>
            <a:endParaRPr lang="ja-JP" altLang="en-US" sz="115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2176272" y="4151376"/>
            <a:ext cx="6254495" cy="147732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90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usual</a:t>
            </a:r>
            <a:endParaRPr lang="ja-JP" altLang="en-US" sz="90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62816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231228" y="144016"/>
            <a:ext cx="10329268" cy="908720"/>
          </a:xfrm>
        </p:spPr>
        <p:txBody>
          <a:bodyPr>
            <a:noAutofit/>
          </a:bodyPr>
          <a:lstStyle/>
          <a:p>
            <a:r>
              <a:rPr lang="en-US" altLang="ja-JP" sz="6000" dirty="0">
                <a:solidFill>
                  <a:srgbClr val="FF0000"/>
                </a:solidFill>
                <a:hlinkClick r:id="rId2" action="ppaction://hlinksldjump"/>
              </a:rPr>
              <a:t>Jeopardy scramble </a:t>
            </a:r>
            <a:r>
              <a:rPr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words 300</a:t>
            </a:r>
            <a:endParaRPr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0" y="1404556"/>
            <a:ext cx="12326471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96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entury Gothic" panose="020B0502020202020204" pitchFamily="34" charset="0"/>
              </a:rPr>
              <a:t>o</a:t>
            </a:r>
            <a:r>
              <a:rPr lang="en-US" altLang="ja-JP" sz="96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entury Gothic" panose="020B0502020202020204" pitchFamily="34" charset="0"/>
              </a:rPr>
              <a:t>-r-e-d-b</a:t>
            </a:r>
            <a:endParaRPr lang="ja-JP" altLang="en-US" sz="96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3084067" y="3772783"/>
            <a:ext cx="6402715" cy="264687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166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Century Gothic" panose="020B0502020202020204" pitchFamily="34" charset="0"/>
              </a:rPr>
              <a:t>bored</a:t>
            </a:r>
            <a:endParaRPr lang="ja-JP" altLang="en-US" sz="166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7142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231228" y="144016"/>
            <a:ext cx="10329268" cy="908720"/>
          </a:xfrm>
        </p:spPr>
        <p:txBody>
          <a:bodyPr>
            <a:noAutofit/>
          </a:bodyPr>
          <a:lstStyle/>
          <a:p>
            <a:r>
              <a:rPr lang="en-US" altLang="ja-JP" sz="6000" dirty="0">
                <a:solidFill>
                  <a:srgbClr val="FF0000"/>
                </a:solidFill>
                <a:hlinkClick r:id="rId2" action="ppaction://hlinksldjump"/>
              </a:rPr>
              <a:t>Jeopardy scramble </a:t>
            </a:r>
            <a:r>
              <a:rPr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words 400</a:t>
            </a:r>
            <a:endParaRPr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-235670" y="1451690"/>
            <a:ext cx="12235992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80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entury Gothic" panose="020B0502020202020204" pitchFamily="34" charset="0"/>
              </a:rPr>
              <a:t>e</a:t>
            </a:r>
            <a:r>
              <a:rPr lang="en-US" altLang="ja-JP" sz="8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entury Gothic" panose="020B0502020202020204" pitchFamily="34" charset="0"/>
              </a:rPr>
              <a:t>-u-h</a:t>
            </a:r>
            <a:r>
              <a:rPr lang="en-US" altLang="ja-JP" sz="8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entury Gothic" panose="020B0502020202020204" pitchFamily="34" charset="0"/>
              </a:rPr>
              <a:t>-l-p-f-l</a:t>
            </a:r>
            <a:endParaRPr lang="ja-JP" altLang="en-US" sz="80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3306887" y="3772783"/>
            <a:ext cx="5957080" cy="221599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138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Century Gothic" panose="020B0502020202020204" pitchFamily="34" charset="0"/>
              </a:rPr>
              <a:t>helpful</a:t>
            </a:r>
            <a:endParaRPr lang="ja-JP" altLang="en-US" sz="138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0818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231228" y="144016"/>
            <a:ext cx="10329268" cy="908720"/>
          </a:xfrm>
        </p:spPr>
        <p:txBody>
          <a:bodyPr>
            <a:noAutofit/>
          </a:bodyPr>
          <a:lstStyle/>
          <a:p>
            <a:r>
              <a:rPr lang="en-US" altLang="ja-JP" sz="6000" dirty="0">
                <a:solidFill>
                  <a:srgbClr val="FF0000"/>
                </a:solidFill>
                <a:hlinkClick r:id="rId2" action="ppaction://hlinksldjump"/>
              </a:rPr>
              <a:t>Jeopardy scramble </a:t>
            </a:r>
            <a:r>
              <a:rPr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words 500</a:t>
            </a:r>
            <a:endParaRPr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-84083" y="1481735"/>
            <a:ext cx="12276083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72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entury Gothic" panose="020B0502020202020204" pitchFamily="34" charset="0"/>
              </a:rPr>
              <a:t>a</a:t>
            </a:r>
            <a:r>
              <a:rPr lang="en-US" altLang="ja-JP" sz="72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entury Gothic" panose="020B0502020202020204" pitchFamily="34" charset="0"/>
              </a:rPr>
              <a:t>-m-b-</a:t>
            </a:r>
            <a:r>
              <a:rPr lang="en-US" altLang="ja-JP" sz="72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entury Gothic" panose="020B0502020202020204" pitchFamily="34" charset="0"/>
              </a:rPr>
              <a:t>i</a:t>
            </a:r>
            <a:r>
              <a:rPr lang="en-US" altLang="ja-JP" sz="72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entury Gothic" panose="020B0502020202020204" pitchFamily="34" charset="0"/>
              </a:rPr>
              <a:t>-</a:t>
            </a:r>
            <a:r>
              <a:rPr lang="en-US" altLang="ja-JP" sz="72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entury Gothic" panose="020B0502020202020204" pitchFamily="34" charset="0"/>
              </a:rPr>
              <a:t>i</a:t>
            </a:r>
            <a:r>
              <a:rPr lang="en-US" altLang="ja-JP" sz="72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entury Gothic" panose="020B0502020202020204" pitchFamily="34" charset="0"/>
              </a:rPr>
              <a:t>-o-u-t-s</a:t>
            </a:r>
            <a:endParaRPr lang="en-US" altLang="ja-JP" sz="7200" b="1" dirty="0" smtClean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1783400" y="2682064"/>
            <a:ext cx="8541121" cy="221599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138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Century Gothic" panose="020B0502020202020204" pitchFamily="34" charset="0"/>
              </a:rPr>
              <a:t>ambitious</a:t>
            </a:r>
            <a:endParaRPr lang="ja-JP" altLang="en-US" sz="72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0533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210207" y="144016"/>
            <a:ext cx="8829753" cy="908720"/>
          </a:xfrm>
        </p:spPr>
        <p:txBody>
          <a:bodyPr>
            <a:noAutofit/>
          </a:bodyPr>
          <a:lstStyle/>
          <a:p>
            <a:r>
              <a:rPr lang="en-US" altLang="ja-JP" sz="6000" dirty="0">
                <a:solidFill>
                  <a:srgbClr val="FF0000"/>
                </a:solidFill>
                <a:hlinkClick r:id="rId2" action="ppaction://hlinksldjump"/>
              </a:rPr>
              <a:t>Jeopardy </a:t>
            </a:r>
            <a:r>
              <a:rPr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Questions 100</a:t>
            </a:r>
            <a:endParaRPr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375722" y="1052736"/>
            <a:ext cx="11726384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4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Century Gothic" panose="020B0502020202020204" pitchFamily="34" charset="0"/>
              </a:rPr>
              <a:t>Where do you wish you lived?</a:t>
            </a:r>
          </a:p>
          <a:p>
            <a:pPr algn="ctr"/>
            <a:r>
              <a:rPr lang="en-US" altLang="ja-JP" sz="4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Century Gothic" panose="020B0502020202020204" pitchFamily="34" charset="0"/>
              </a:rPr>
              <a:t>“I wish I lived in </a:t>
            </a:r>
            <a:r>
              <a:rPr lang="ja-JP" altLang="en-US" sz="4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Century Gothic" panose="020B0502020202020204" pitchFamily="34" charset="0"/>
              </a:rPr>
              <a:t>（どこ）”</a:t>
            </a:r>
            <a:endParaRPr lang="en-US" altLang="ja-JP" sz="44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-1160585" y="4637709"/>
            <a:ext cx="13262691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66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entury Gothic" panose="020B0502020202020204" pitchFamily="34" charset="0"/>
              </a:rPr>
              <a:t>I wish I lived in _____.</a:t>
            </a:r>
            <a:endParaRPr lang="ja-JP" altLang="en-US" sz="48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05317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210207" y="144016"/>
            <a:ext cx="8829753" cy="908720"/>
          </a:xfrm>
        </p:spPr>
        <p:txBody>
          <a:bodyPr>
            <a:noAutofit/>
          </a:bodyPr>
          <a:lstStyle/>
          <a:p>
            <a:r>
              <a:rPr lang="en-US" altLang="ja-JP" sz="6000" dirty="0">
                <a:solidFill>
                  <a:srgbClr val="FF0000"/>
                </a:solidFill>
                <a:hlinkClick r:id="rId2" action="ppaction://hlinksldjump"/>
              </a:rPr>
              <a:t>Jeopardy </a:t>
            </a:r>
            <a:r>
              <a:rPr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Questions 200</a:t>
            </a:r>
            <a:endParaRPr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647221" y="1183409"/>
            <a:ext cx="9868379" cy="313932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entury Gothic" panose="020B0502020202020204" pitchFamily="34" charset="0"/>
              </a:rPr>
              <a:t>What do you wish you had?</a:t>
            </a:r>
          </a:p>
          <a:p>
            <a:pPr algn="ctr"/>
            <a:r>
              <a:rPr lang="en-US" altLang="ja-JP" sz="48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entury Gothic" panose="020B0502020202020204" pitchFamily="34" charset="0"/>
              </a:rPr>
              <a:t>“I wish I had </a:t>
            </a:r>
            <a:r>
              <a:rPr lang="ja-JP" altLang="en-US" sz="48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entury Gothic" panose="020B0502020202020204" pitchFamily="34" charset="0"/>
              </a:rPr>
              <a:t>（ほしいもの）”</a:t>
            </a:r>
            <a:endParaRPr lang="en-US" altLang="ja-JP" sz="4800" b="1" dirty="0" smtClean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Century Gothic" panose="020B0502020202020204" pitchFamily="34" charset="0"/>
            </a:endParaRPr>
          </a:p>
          <a:p>
            <a:pPr algn="ctr"/>
            <a:endParaRPr lang="en-US" altLang="ja-JP" sz="4800" b="1" dirty="0" smtClean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Century Gothic" panose="020B0502020202020204" pitchFamily="34" charset="0"/>
            </a:endParaRPr>
          </a:p>
          <a:p>
            <a:pPr algn="ctr"/>
            <a:endParaRPr lang="ja-JP" altLang="en-US" sz="48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86517" y="2753069"/>
            <a:ext cx="10123183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60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Century Gothic" panose="020B0502020202020204" pitchFamily="34" charset="0"/>
              </a:rPr>
              <a:t>I wish I had _______.</a:t>
            </a:r>
            <a:endParaRPr lang="en-US" altLang="ja-JP" sz="60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8367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25174" y="124013"/>
            <a:ext cx="11529390" cy="850776"/>
          </a:xfrm>
        </p:spPr>
        <p:txBody>
          <a:bodyPr>
            <a:normAutofit fontScale="90000"/>
          </a:bodyPr>
          <a:lstStyle/>
          <a:p>
            <a:r>
              <a:rPr lang="en-US" altLang="ja-JP" sz="6000" b="1" dirty="0">
                <a:solidFill>
                  <a:schemeClr val="accent6"/>
                </a:solidFill>
                <a:latin typeface="Century Gothic" panose="020B0502020202020204" pitchFamily="34" charset="0"/>
              </a:rPr>
              <a:t>Jeopardy</a:t>
            </a:r>
            <a:r>
              <a:rPr lang="en-US" altLang="ja-JP" sz="6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 </a:t>
            </a:r>
            <a:r>
              <a:rPr lang="en-US" altLang="ja-JP" sz="6000" b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 </a:t>
            </a:r>
            <a:endParaRPr lang="ja-JP" altLang="en-US" sz="60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4" name="コンテンツ プレースホル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893583"/>
              </p:ext>
            </p:extLst>
          </p:nvPr>
        </p:nvGraphicFramePr>
        <p:xfrm>
          <a:off x="257621" y="972116"/>
          <a:ext cx="11698355" cy="5803783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23396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396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396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3967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33967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688983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 smtClean="0"/>
                        <a:t>Add “I wish” to the sentence!</a:t>
                      </a:r>
                      <a:endParaRPr kumimoji="1" lang="en-US" altLang="ja-JP" sz="28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 smtClean="0"/>
                        <a:t>Word jumble</a:t>
                      </a:r>
                      <a:endParaRPr kumimoji="1" lang="ja-JP" alt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2800" dirty="0"/>
                        <a:t>Scramble words</a:t>
                      </a:r>
                      <a:endParaRPr lang="ja-JP" alt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/>
                        <a:t>Questions</a:t>
                      </a:r>
                      <a:endParaRPr kumimoji="1" lang="ja-JP" alt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 smtClean="0"/>
                        <a:t>Japanese</a:t>
                      </a:r>
                      <a:r>
                        <a:rPr kumimoji="1" lang="en-US" altLang="ja-JP" sz="2800" baseline="0" dirty="0" smtClean="0"/>
                        <a:t> to English</a:t>
                      </a:r>
                      <a:endParaRPr kumimoji="1" lang="ja-JP" altLang="en-US" sz="2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88193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b="1" dirty="0" smtClean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  <a:hlinkClick r:id="rId2" action="ppaction://hlinksldjump"/>
                        </a:rPr>
                        <a:t>100</a:t>
                      </a:r>
                      <a:endParaRPr kumimoji="1" lang="en-US" altLang="ja-JP" sz="4800" b="1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b="1" dirty="0" smtClean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  <a:hlinkClick r:id="rId3" action="ppaction://hlinksldjump"/>
                        </a:rPr>
                        <a:t>100</a:t>
                      </a:r>
                      <a:endParaRPr kumimoji="1" lang="en-US" altLang="ja-JP" sz="4800" b="1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b="1" dirty="0" smtClean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  <a:hlinkClick r:id="rId4" action="ppaction://hlinksldjump"/>
                        </a:rPr>
                        <a:t>100</a:t>
                      </a:r>
                      <a:endParaRPr kumimoji="1" lang="ja-JP" altLang="en-US" sz="4800" b="1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b="1" dirty="0" smtClean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  <a:hlinkClick r:id="rId5" action="ppaction://hlinksldjump"/>
                        </a:rPr>
                        <a:t>100</a:t>
                      </a:r>
                      <a:endParaRPr kumimoji="1" lang="en-US" altLang="ja-JP" sz="4800" b="1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b="1" dirty="0" smtClean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  <a:hlinkClick r:id="rId6" action="ppaction://hlinksldjump"/>
                        </a:rPr>
                        <a:t>100</a:t>
                      </a:r>
                      <a:endParaRPr kumimoji="1" lang="ja-JP" altLang="en-US" sz="4800" b="1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88193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b="1" dirty="0" smtClean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  <a:hlinkClick r:id="rId7" action="ppaction://hlinksldjump"/>
                        </a:rPr>
                        <a:t>200</a:t>
                      </a:r>
                      <a:endParaRPr kumimoji="1" lang="ja-JP" altLang="en-US" sz="4800" b="1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b="1" dirty="0" smtClean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  <a:hlinkClick r:id="rId8" action="ppaction://hlinksldjump"/>
                        </a:rPr>
                        <a:t>200</a:t>
                      </a:r>
                      <a:endParaRPr kumimoji="1" lang="ja-JP" altLang="en-US" sz="4800" b="1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b="1" dirty="0" smtClean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  <a:hlinkClick r:id="rId9" action="ppaction://hlinksldjump"/>
                        </a:rPr>
                        <a:t>200</a:t>
                      </a:r>
                      <a:endParaRPr kumimoji="1" lang="ja-JP" altLang="en-US" sz="4800" b="1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b="1" dirty="0" smtClean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  <a:hlinkClick r:id="rId10" action="ppaction://hlinksldjump"/>
                        </a:rPr>
                        <a:t>200</a:t>
                      </a:r>
                      <a:endParaRPr kumimoji="1" lang="ja-JP" altLang="en-US" sz="4800" b="1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b="1" dirty="0" smtClean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  <a:hlinkClick r:id="rId11" action="ppaction://hlinksldjump"/>
                        </a:rPr>
                        <a:t>200</a:t>
                      </a:r>
                      <a:endParaRPr kumimoji="1" lang="ja-JP" altLang="en-US" sz="4800" b="1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88193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b="1" dirty="0" smtClean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  <a:hlinkClick r:id="rId12" action="ppaction://hlinksldjump"/>
                        </a:rPr>
                        <a:t>300</a:t>
                      </a:r>
                      <a:endParaRPr kumimoji="1" lang="ja-JP" altLang="en-US" sz="4800" b="1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b="1" dirty="0" smtClean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  <a:hlinkClick r:id="rId13" action="ppaction://hlinksldjump"/>
                        </a:rPr>
                        <a:t>300</a:t>
                      </a:r>
                      <a:endParaRPr kumimoji="1" lang="ja-JP" altLang="en-US" sz="4800" b="1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b="1" dirty="0" smtClean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  <a:hlinkClick r:id="rId14" action="ppaction://hlinksldjump"/>
                        </a:rPr>
                        <a:t>300</a:t>
                      </a:r>
                      <a:endParaRPr kumimoji="1" lang="ja-JP" altLang="en-US" sz="4800" b="1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b="1" dirty="0" smtClean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  <a:hlinkClick r:id="rId15" action="ppaction://hlinksldjump"/>
                        </a:rPr>
                        <a:t>300</a:t>
                      </a:r>
                      <a:endParaRPr kumimoji="1" lang="ja-JP" altLang="en-US" sz="4800" b="1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b="1" dirty="0" smtClean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  <a:hlinkClick r:id="rId16" action="ppaction://hlinksldjump"/>
                        </a:rPr>
                        <a:t>300</a:t>
                      </a:r>
                      <a:endParaRPr kumimoji="1" lang="ja-JP" altLang="en-US" sz="4800" b="1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88193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b="1" dirty="0" smtClean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  <a:hlinkClick r:id="rId17" action="ppaction://hlinksldjump"/>
                        </a:rPr>
                        <a:t>400</a:t>
                      </a:r>
                      <a:endParaRPr kumimoji="1" lang="ja-JP" altLang="en-US" sz="4800" b="1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b="1" dirty="0" smtClean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  <a:hlinkClick r:id="rId18" action="ppaction://hlinksldjump"/>
                        </a:rPr>
                        <a:t>400</a:t>
                      </a:r>
                      <a:endParaRPr kumimoji="1" lang="ja-JP" altLang="en-US" sz="4800" b="1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b="1" dirty="0" smtClean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  <a:hlinkClick r:id="rId19" action="ppaction://hlinksldjump"/>
                        </a:rPr>
                        <a:t>400</a:t>
                      </a:r>
                      <a:endParaRPr kumimoji="1" lang="ja-JP" altLang="en-US" sz="4800" b="1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b="1" dirty="0" smtClean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  <a:hlinkClick r:id="rId20" action="ppaction://hlinksldjump"/>
                        </a:rPr>
                        <a:t>400</a:t>
                      </a:r>
                      <a:endParaRPr kumimoji="1" lang="ja-JP" altLang="en-US" sz="4800" b="1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b="1" dirty="0" smtClean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  <a:hlinkClick r:id="rId21" action="ppaction://hlinksldjump"/>
                        </a:rPr>
                        <a:t>400</a:t>
                      </a:r>
                      <a:endParaRPr kumimoji="1" lang="ja-JP" altLang="en-US" sz="4800" b="1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88193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b="1" dirty="0" smtClean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  <a:hlinkClick r:id="rId22" action="ppaction://hlinksldjump"/>
                        </a:rPr>
                        <a:t>500</a:t>
                      </a:r>
                      <a:endParaRPr kumimoji="1" lang="ja-JP" altLang="en-US" sz="4800" b="1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b="1" dirty="0" smtClean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  <a:hlinkClick r:id="rId23" action="ppaction://hlinksldjump"/>
                        </a:rPr>
                        <a:t>500</a:t>
                      </a:r>
                      <a:endParaRPr kumimoji="1" lang="ja-JP" altLang="en-US" sz="4800" b="1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b="1" dirty="0" smtClean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  <a:hlinkClick r:id="rId24" action="ppaction://hlinksldjump"/>
                        </a:rPr>
                        <a:t>500</a:t>
                      </a:r>
                      <a:endParaRPr kumimoji="1" lang="ja-JP" altLang="en-US" sz="4800" b="1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b="1" dirty="0" smtClean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  <a:hlinkClick r:id="rId25" action="ppaction://hlinksldjump"/>
                        </a:rPr>
                        <a:t>500</a:t>
                      </a:r>
                      <a:endParaRPr kumimoji="1" lang="ja-JP" altLang="en-US" sz="4800" b="1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b="1" dirty="0" smtClean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  <a:hlinkClick r:id="rId26" action="ppaction://hlinksldjump"/>
                        </a:rPr>
                        <a:t>500</a:t>
                      </a:r>
                      <a:endParaRPr kumimoji="1" lang="ja-JP" altLang="en-US" sz="4800" b="1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46047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210207" y="144016"/>
            <a:ext cx="8829753" cy="908720"/>
          </a:xfrm>
        </p:spPr>
        <p:txBody>
          <a:bodyPr>
            <a:noAutofit/>
          </a:bodyPr>
          <a:lstStyle/>
          <a:p>
            <a:r>
              <a:rPr lang="en-US" altLang="ja-JP" sz="6000" dirty="0">
                <a:solidFill>
                  <a:srgbClr val="FF0000"/>
                </a:solidFill>
                <a:hlinkClick r:id="rId2" action="ppaction://hlinksldjump"/>
              </a:rPr>
              <a:t>Jeopardy </a:t>
            </a:r>
            <a:r>
              <a:rPr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Questions 300</a:t>
            </a:r>
            <a:endParaRPr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556674" y="1293204"/>
            <a:ext cx="10187526" cy="34163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entury Gothic" panose="020B0502020202020204" pitchFamily="34" charset="0"/>
              </a:rPr>
              <a:t>What do you wish you were better at?</a:t>
            </a:r>
          </a:p>
          <a:p>
            <a:pPr algn="ctr"/>
            <a:r>
              <a:rPr lang="en-US" altLang="ja-JP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entury Gothic" panose="020B0502020202020204" pitchFamily="34" charset="0"/>
              </a:rPr>
              <a:t>“I wish I was better at </a:t>
            </a:r>
            <a:r>
              <a:rPr lang="ja-JP" altLang="en-US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entury Gothic" panose="020B0502020202020204" pitchFamily="34" charset="0"/>
              </a:rPr>
              <a:t>（上手くなりたい物）”</a:t>
            </a:r>
            <a:endParaRPr lang="ja-JP" altLang="en-US" sz="54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-1409212" y="5109755"/>
            <a:ext cx="10425954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36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Century Gothic" panose="020B0502020202020204" pitchFamily="34" charset="0"/>
              </a:rPr>
              <a:t>I wish I was better at ______.</a:t>
            </a:r>
          </a:p>
          <a:p>
            <a:pPr algn="ctr"/>
            <a:endParaRPr lang="en-US" altLang="ja-JP" sz="36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2042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7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210207" y="144016"/>
            <a:ext cx="8829753" cy="908720"/>
          </a:xfrm>
        </p:spPr>
        <p:txBody>
          <a:bodyPr>
            <a:noAutofit/>
          </a:bodyPr>
          <a:lstStyle/>
          <a:p>
            <a:r>
              <a:rPr lang="en-US" altLang="ja-JP" sz="6000" dirty="0">
                <a:solidFill>
                  <a:srgbClr val="FF0000"/>
                </a:solidFill>
                <a:hlinkClick r:id="rId2" action="ppaction://hlinksldjump"/>
              </a:rPr>
              <a:t>Jeopardy </a:t>
            </a:r>
            <a:r>
              <a:rPr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Questions 400</a:t>
            </a:r>
            <a:endParaRPr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105508" y="1052736"/>
            <a:ext cx="11342077" cy="276998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65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Century Gothic" panose="020B0502020202020204" pitchFamily="34" charset="0"/>
              </a:rPr>
              <a:t>What do you wish you could eat?</a:t>
            </a:r>
          </a:p>
          <a:p>
            <a:pPr algn="ctr"/>
            <a:r>
              <a:rPr lang="en-US" altLang="ja-JP" sz="4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Century Gothic" panose="020B0502020202020204" pitchFamily="34" charset="0"/>
              </a:rPr>
              <a:t>“I wish I could eat (</a:t>
            </a:r>
            <a:r>
              <a:rPr lang="ja-JP" altLang="en-US" sz="4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Century Gothic" panose="020B0502020202020204" pitchFamily="34" charset="0"/>
              </a:rPr>
              <a:t>食べたい物</a:t>
            </a:r>
            <a:r>
              <a:rPr lang="en-US" altLang="ja-JP" sz="4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Century Gothic" panose="020B0502020202020204" pitchFamily="34" charset="0"/>
              </a:rPr>
              <a:t>)</a:t>
            </a:r>
            <a:r>
              <a:rPr lang="ja-JP" altLang="en-US" sz="4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Century Gothic" panose="020B0502020202020204" pitchFamily="34" charset="0"/>
              </a:rPr>
              <a:t>”</a:t>
            </a:r>
            <a:endParaRPr lang="en-US" altLang="ja-JP" sz="44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-751294" y="5507412"/>
            <a:ext cx="9262788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48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entury Gothic" panose="020B0502020202020204" pitchFamily="34" charset="0"/>
              </a:rPr>
              <a:t>I wish I could eat _____.</a:t>
            </a:r>
            <a:endParaRPr lang="ja-JP" altLang="en-US" sz="48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3414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6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210207" y="144016"/>
            <a:ext cx="8829753" cy="908720"/>
          </a:xfrm>
        </p:spPr>
        <p:txBody>
          <a:bodyPr>
            <a:noAutofit/>
          </a:bodyPr>
          <a:lstStyle/>
          <a:p>
            <a:r>
              <a:rPr lang="en-US" altLang="ja-JP" sz="6000" dirty="0">
                <a:solidFill>
                  <a:srgbClr val="FF0000"/>
                </a:solidFill>
                <a:hlinkClick r:id="rId2" action="ppaction://hlinksldjump"/>
              </a:rPr>
              <a:t>Jeopardy </a:t>
            </a:r>
            <a:r>
              <a:rPr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Questions 500</a:t>
            </a:r>
            <a:endParaRPr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167682" y="1582993"/>
            <a:ext cx="11693141" cy="147732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entury Gothic" panose="020B0502020202020204" pitchFamily="34" charset="0"/>
              </a:rPr>
              <a:t>What do you wish you could play?</a:t>
            </a:r>
          </a:p>
          <a:p>
            <a:pPr algn="ctr"/>
            <a:r>
              <a:rPr lang="en-US" altLang="ja-JP" sz="36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entury Gothic" panose="020B0502020202020204" pitchFamily="34" charset="0"/>
              </a:rPr>
              <a:t>“I wish I could play (</a:t>
            </a:r>
            <a:r>
              <a:rPr lang="ja-JP" altLang="en-US" sz="36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entury Gothic" panose="020B0502020202020204" pitchFamily="34" charset="0"/>
              </a:rPr>
              <a:t>スポーツとかゲーム</a:t>
            </a:r>
            <a:r>
              <a:rPr lang="en-US" altLang="ja-JP" sz="36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entury Gothic" panose="020B0502020202020204" pitchFamily="34" charset="0"/>
              </a:rPr>
              <a:t>)</a:t>
            </a:r>
            <a:r>
              <a:rPr lang="ja-JP" altLang="en-US" sz="36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entury Gothic" panose="020B0502020202020204" pitchFamily="34" charset="0"/>
              </a:rPr>
              <a:t>”</a:t>
            </a:r>
            <a:endParaRPr lang="en-US" altLang="ja-JP" sz="3600" b="1" dirty="0" smtClean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167682" y="5433223"/>
            <a:ext cx="11262946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60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Century Gothic" panose="020B0502020202020204" pitchFamily="34" charset="0"/>
              </a:rPr>
              <a:t>I wish I could play ____.</a:t>
            </a:r>
            <a:endParaRPr lang="en-US" altLang="ja-JP" sz="60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0222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7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439869" y="329614"/>
            <a:ext cx="11462079" cy="589936"/>
          </a:xfrm>
        </p:spPr>
        <p:txBody>
          <a:bodyPr>
            <a:noAutofit/>
          </a:bodyPr>
          <a:lstStyle/>
          <a:p>
            <a:r>
              <a:rPr lang="en-US" altLang="ja-JP" sz="6000" dirty="0">
                <a:solidFill>
                  <a:srgbClr val="FF0000"/>
                </a:solidFill>
                <a:hlinkClick r:id="rId2" action="ppaction://hlinksldjump"/>
              </a:rPr>
              <a:t>Jeopardy </a:t>
            </a:r>
            <a:r>
              <a:rPr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Japanese to English 100</a:t>
            </a:r>
            <a:endParaRPr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439869" y="1301412"/>
            <a:ext cx="11350616" cy="163121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ja-JP" altLang="en-US" sz="100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私はとても幸せだ</a:t>
            </a:r>
            <a:endParaRPr lang="ja-JP" altLang="en-US" sz="100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439869" y="3622266"/>
            <a:ext cx="9126162" cy="132343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r>
              <a:rPr lang="en-US" altLang="ja-JP" sz="8000" b="1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Century Gothic" panose="020B0502020202020204" pitchFamily="34" charset="0"/>
                <a:ea typeface="AR Pマーカー体E" panose="040B0900000000000000" pitchFamily="50" charset="-128"/>
              </a:rPr>
              <a:t>I’m so happy!</a:t>
            </a:r>
            <a:endParaRPr lang="ja-JP" altLang="en-US" sz="8000" b="1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8093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439869" y="0"/>
            <a:ext cx="12243743" cy="1179871"/>
          </a:xfrm>
        </p:spPr>
        <p:txBody>
          <a:bodyPr>
            <a:noAutofit/>
          </a:bodyPr>
          <a:lstStyle/>
          <a:p>
            <a:r>
              <a:rPr lang="en-US" altLang="ja-JP" sz="6000" dirty="0">
                <a:solidFill>
                  <a:srgbClr val="FF0000"/>
                </a:solidFill>
                <a:hlinkClick r:id="rId2" action="ppaction://hlinksldjump"/>
              </a:rPr>
              <a:t>Jeopardy </a:t>
            </a:r>
            <a:r>
              <a:rPr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Japanese to English 200</a:t>
            </a:r>
            <a:endParaRPr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439870" y="1289645"/>
            <a:ext cx="10491975" cy="255454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ja-JP" altLang="en-US" sz="80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私は</a:t>
            </a:r>
            <a:r>
              <a:rPr lang="ja-JP" altLang="en-US" sz="8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あなた</a:t>
            </a:r>
            <a:endParaRPr lang="en-US" altLang="ja-JP" sz="8000" b="1" dirty="0" smtClean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  <a:p>
            <a:r>
              <a:rPr lang="ja-JP" altLang="en-US" sz="8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を</a:t>
            </a:r>
            <a:r>
              <a:rPr lang="ja-JP" altLang="en-US" sz="80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決して忘れません！</a:t>
            </a:r>
            <a:endParaRPr lang="en-US" altLang="ja-JP" sz="8000" b="1" dirty="0" smtClean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559147" y="4210374"/>
            <a:ext cx="7652868" cy="212365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r>
              <a:rPr lang="en-US" altLang="ja-JP" sz="6600" b="1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Century Gothic" panose="020B0502020202020204" pitchFamily="34" charset="0"/>
                <a:ea typeface="AR Pマーカー体E" panose="040B0900000000000000" pitchFamily="50" charset="-128"/>
              </a:rPr>
              <a:t>I won’t ever forget you!</a:t>
            </a:r>
            <a:endParaRPr lang="en-US" altLang="ja-JP" sz="6600" b="1" spc="50" dirty="0" smtClean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latin typeface="Century Gothic" panose="020B0502020202020204" pitchFamily="34" charset="0"/>
              <a:ea typeface="AR Pマーカー体E" panose="04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764605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439869" y="309716"/>
            <a:ext cx="11344091" cy="881372"/>
          </a:xfrm>
        </p:spPr>
        <p:txBody>
          <a:bodyPr>
            <a:noAutofit/>
          </a:bodyPr>
          <a:lstStyle/>
          <a:p>
            <a:r>
              <a:rPr lang="en-US" altLang="ja-JP" sz="6000" dirty="0">
                <a:solidFill>
                  <a:srgbClr val="FF0000"/>
                </a:solidFill>
                <a:hlinkClick r:id="rId2" action="ppaction://hlinksldjump"/>
              </a:rPr>
              <a:t>Jeopardy </a:t>
            </a:r>
            <a:r>
              <a:rPr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Japanese to English 300</a:t>
            </a:r>
            <a:endParaRPr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286870" y="1191088"/>
            <a:ext cx="11731351" cy="286232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ja-JP" altLang="en-US" sz="90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私たち</a:t>
            </a:r>
            <a:r>
              <a:rPr lang="ja-JP" altLang="en-US" sz="9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を</a:t>
            </a:r>
            <a:endParaRPr lang="en-US" altLang="ja-JP" sz="9000" b="1" dirty="0" smtClean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  <a:p>
            <a:r>
              <a:rPr lang="ja-JP" altLang="en-US" sz="9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忘れないでください</a:t>
            </a:r>
            <a:r>
              <a:rPr lang="en-US" altLang="ja-JP" sz="9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!</a:t>
            </a:r>
            <a:endParaRPr lang="en-US" altLang="ja-JP" sz="9000" b="1" dirty="0" smtClean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834317" y="4410143"/>
            <a:ext cx="5168277" cy="175432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r>
              <a:rPr lang="en-US" altLang="ja-JP" sz="5400" b="1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Century Gothic" panose="020B0502020202020204" pitchFamily="34" charset="0"/>
                <a:ea typeface="AR Pマーカー体E" panose="040B0900000000000000" pitchFamily="50" charset="-128"/>
              </a:rPr>
              <a:t>Don’t forget us!</a:t>
            </a:r>
            <a:endParaRPr lang="ja-JP" altLang="en-US" sz="5400" b="1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17308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304799" y="144016"/>
            <a:ext cx="11021961" cy="1091554"/>
          </a:xfrm>
        </p:spPr>
        <p:txBody>
          <a:bodyPr>
            <a:noAutofit/>
          </a:bodyPr>
          <a:lstStyle/>
          <a:p>
            <a:r>
              <a:rPr lang="en-US" altLang="ja-JP" sz="6000" dirty="0">
                <a:solidFill>
                  <a:srgbClr val="FF0000"/>
                </a:solidFill>
                <a:hlinkClick r:id="rId2" action="ppaction://hlinksldjump"/>
              </a:rPr>
              <a:t>Jeopardy </a:t>
            </a:r>
            <a:r>
              <a:rPr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Japanese to English 400</a:t>
            </a:r>
            <a:endParaRPr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152399" y="1235570"/>
            <a:ext cx="11550163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ja-JP" altLang="en-US" sz="54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私はあなた</a:t>
            </a:r>
            <a:r>
              <a:rPr lang="ja-JP" altLang="en-US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が</a:t>
            </a:r>
            <a:endParaRPr lang="en-US" altLang="ja-JP" sz="5400" b="1" dirty="0" smtClean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  <a:p>
            <a:r>
              <a:rPr lang="ja-JP" altLang="en-US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去って</a:t>
            </a:r>
            <a:r>
              <a:rPr lang="ja-JP" altLang="en-US" sz="54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いなかったらよかったのに</a:t>
            </a:r>
            <a:endParaRPr lang="ja-JP" altLang="en-US" sz="54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304799" y="3355427"/>
            <a:ext cx="7392375" cy="230832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r>
              <a:rPr lang="en-US" altLang="ja-JP" sz="7200" b="1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Agency FB" panose="020B0503020202020204" pitchFamily="34" charset="0"/>
              </a:rPr>
              <a:t>I wish you weren’t leaving</a:t>
            </a:r>
            <a:endParaRPr lang="ja-JP" altLang="en-US" sz="7200" b="1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latin typeface="Agency FB" panose="020B05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2456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439869" y="282368"/>
            <a:ext cx="11752131" cy="927000"/>
          </a:xfrm>
        </p:spPr>
        <p:txBody>
          <a:bodyPr>
            <a:noAutofit/>
          </a:bodyPr>
          <a:lstStyle/>
          <a:p>
            <a:r>
              <a:rPr lang="en-US" altLang="ja-JP" sz="6000" dirty="0">
                <a:solidFill>
                  <a:srgbClr val="FF0000"/>
                </a:solidFill>
                <a:hlinkClick r:id="rId2" action="ppaction://hlinksldjump"/>
              </a:rPr>
              <a:t>Jeopardy </a:t>
            </a:r>
            <a:r>
              <a:rPr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Japanese to English 500</a:t>
            </a:r>
            <a:endParaRPr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334108" y="1209368"/>
            <a:ext cx="11266221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ja-JP" altLang="en-US" sz="80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entury Gothic" panose="020B0502020202020204" pitchFamily="34" charset="0"/>
              </a:rPr>
              <a:t>あなたは最高</a:t>
            </a:r>
            <a:r>
              <a:rPr lang="ja-JP" altLang="en-US" sz="8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entury Gothic" panose="020B0502020202020204" pitchFamily="34" charset="0"/>
              </a:rPr>
              <a:t>です</a:t>
            </a:r>
            <a:r>
              <a:rPr lang="en-US" altLang="ja-JP" sz="8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entury Gothic" panose="020B0502020202020204" pitchFamily="34" charset="0"/>
              </a:rPr>
              <a:t>!</a:t>
            </a:r>
            <a:endParaRPr lang="en-US" altLang="ja-JP" sz="8000" b="1" dirty="0" smtClean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568995" y="4995020"/>
            <a:ext cx="10773082" cy="9233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r>
              <a:rPr lang="en-US" altLang="ja-JP" sz="5400" b="1" spc="5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Century Gothic" panose="020B0502020202020204" pitchFamily="34" charset="0"/>
                <a:ea typeface="AR Pマーカー体E" panose="040B0900000000000000" pitchFamily="50" charset="-128"/>
              </a:rPr>
              <a:t>You are the best!</a:t>
            </a:r>
            <a:endParaRPr lang="ja-JP" altLang="en-US" sz="5400" b="1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9387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318052" y="144016"/>
            <a:ext cx="11688418" cy="1206629"/>
          </a:xfrm>
        </p:spPr>
        <p:txBody>
          <a:bodyPr>
            <a:normAutofit/>
          </a:bodyPr>
          <a:lstStyle/>
          <a:p>
            <a:r>
              <a:rPr lang="en-US" altLang="ja-JP" sz="6000" dirty="0">
                <a:solidFill>
                  <a:srgbClr val="FF0000"/>
                </a:solidFill>
                <a:hlinkClick r:id="rId2" action="ppaction://hlinksldjump"/>
              </a:rPr>
              <a:t>Jeopardy </a:t>
            </a:r>
            <a:r>
              <a:rPr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Change 100</a:t>
            </a:r>
            <a:endParaRPr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211015" y="1268410"/>
            <a:ext cx="10198280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lvl="1" algn="ctr"/>
            <a:r>
              <a:rPr lang="en-US" altLang="ja-JP" sz="66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You weren’t leaving.  </a:t>
            </a:r>
            <a:endParaRPr lang="ja-JP" altLang="en-US" sz="66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1318495" y="3461005"/>
            <a:ext cx="8763658" cy="280076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88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I wish you weren’t leaving.</a:t>
            </a:r>
            <a:endParaRPr lang="ja-JP" altLang="en-US" sz="88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64084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318052" y="144016"/>
            <a:ext cx="11688418" cy="1206629"/>
          </a:xfrm>
        </p:spPr>
        <p:txBody>
          <a:bodyPr>
            <a:normAutofit/>
          </a:bodyPr>
          <a:lstStyle/>
          <a:p>
            <a:r>
              <a:rPr lang="en-US" altLang="ja-JP" sz="6000" dirty="0">
                <a:solidFill>
                  <a:srgbClr val="FF0000"/>
                </a:solidFill>
                <a:hlinkClick r:id="rId2" action="ppaction://hlinksldjump"/>
              </a:rPr>
              <a:t>Jeopardy </a:t>
            </a:r>
            <a:r>
              <a:rPr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Change 200</a:t>
            </a:r>
            <a:endParaRPr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422031" y="1350644"/>
            <a:ext cx="10603523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lvl="1" algn="ctr"/>
            <a:r>
              <a:rPr lang="en-US" altLang="ja-JP" sz="8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I could stay.</a:t>
            </a:r>
            <a:endParaRPr lang="ja-JP" altLang="en-US" sz="80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1792022" y="3104928"/>
            <a:ext cx="8168839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80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I wish I could stay.</a:t>
            </a:r>
            <a:endParaRPr lang="ja-JP" altLang="en-US" sz="80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0462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318052" y="144016"/>
            <a:ext cx="11688418" cy="1206629"/>
          </a:xfrm>
        </p:spPr>
        <p:txBody>
          <a:bodyPr>
            <a:normAutofit/>
          </a:bodyPr>
          <a:lstStyle/>
          <a:p>
            <a:r>
              <a:rPr lang="en-US" altLang="ja-JP" sz="6000" dirty="0">
                <a:solidFill>
                  <a:srgbClr val="FF0000"/>
                </a:solidFill>
                <a:hlinkClick r:id="rId2" action="ppaction://hlinksldjump"/>
              </a:rPr>
              <a:t>Jeopardy </a:t>
            </a:r>
            <a:r>
              <a:rPr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Change 300</a:t>
            </a:r>
            <a:endParaRPr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-317027" y="1120515"/>
            <a:ext cx="11864017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lvl="1" algn="ctr"/>
            <a:r>
              <a:rPr lang="en-US" altLang="ja-JP" sz="66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I could go to London with Tina.</a:t>
            </a:r>
            <a:endParaRPr lang="ja-JP" altLang="en-US" sz="44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157425" y="2228511"/>
            <a:ext cx="9989851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48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I wish I could go to London with Tina.</a:t>
            </a:r>
            <a:endParaRPr lang="ja-JP" altLang="en-US" sz="44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471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318052" y="144016"/>
            <a:ext cx="11688418" cy="1206629"/>
          </a:xfrm>
        </p:spPr>
        <p:txBody>
          <a:bodyPr>
            <a:normAutofit/>
          </a:bodyPr>
          <a:lstStyle/>
          <a:p>
            <a:r>
              <a:rPr lang="en-US" altLang="ja-JP" sz="6000" dirty="0">
                <a:solidFill>
                  <a:srgbClr val="FF0000"/>
                </a:solidFill>
                <a:hlinkClick r:id="rId2" action="ppaction://hlinksldjump"/>
              </a:rPr>
              <a:t>Jeopardy </a:t>
            </a:r>
            <a:r>
              <a:rPr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Change 400</a:t>
            </a:r>
            <a:endParaRPr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0" y="1350645"/>
            <a:ext cx="9173598" cy="209288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lvl="1" algn="ctr"/>
            <a:r>
              <a:rPr lang="en-US" altLang="ja-JP" sz="65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She could stay in Japan forever.</a:t>
            </a:r>
            <a:endParaRPr lang="ja-JP" altLang="en-US" sz="65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-563059" y="3443526"/>
            <a:ext cx="12997106" cy="280076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88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I wish she could stay in Japan forever.</a:t>
            </a:r>
            <a:endParaRPr lang="ja-JP" altLang="en-US" sz="65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5357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318052" y="144016"/>
            <a:ext cx="11688418" cy="1206629"/>
          </a:xfrm>
        </p:spPr>
        <p:txBody>
          <a:bodyPr>
            <a:normAutofit/>
          </a:bodyPr>
          <a:lstStyle/>
          <a:p>
            <a:r>
              <a:rPr lang="en-US" altLang="ja-JP" sz="6000" dirty="0">
                <a:solidFill>
                  <a:srgbClr val="FF0000"/>
                </a:solidFill>
                <a:hlinkClick r:id="rId2" action="ppaction://hlinksldjump"/>
              </a:rPr>
              <a:t>Jeopardy </a:t>
            </a:r>
            <a:r>
              <a:rPr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Change 500</a:t>
            </a:r>
            <a:endParaRPr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10459" y="1290412"/>
            <a:ext cx="11288668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lvl="1" algn="ctr"/>
            <a:r>
              <a:rPr lang="en-US" altLang="ja-JP" sz="88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You didn’t have to go.</a:t>
            </a:r>
            <a:endParaRPr lang="ja-JP" altLang="en-US" sz="65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749294" y="2557274"/>
            <a:ext cx="9461244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60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I wish you didn’t have to go.</a:t>
            </a:r>
            <a:endParaRPr lang="ja-JP" altLang="en-US" sz="40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95099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366297" y="144016"/>
            <a:ext cx="10417316" cy="908720"/>
          </a:xfrm>
        </p:spPr>
        <p:txBody>
          <a:bodyPr>
            <a:noAutofit/>
          </a:bodyPr>
          <a:lstStyle/>
          <a:p>
            <a:r>
              <a:rPr lang="en-US" altLang="ja-JP" sz="6000" dirty="0">
                <a:solidFill>
                  <a:srgbClr val="FF0000"/>
                </a:solidFill>
                <a:hlinkClick r:id="rId2" action="ppaction://hlinksldjump"/>
              </a:rPr>
              <a:t>Jeopardy </a:t>
            </a:r>
            <a:r>
              <a:rPr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Word jumble 100</a:t>
            </a:r>
            <a:endParaRPr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2296351" y="1432747"/>
            <a:ext cx="1774846" cy="101566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6000" b="1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guys</a:t>
            </a:r>
            <a:endParaRPr lang="en-US" altLang="ja-JP" sz="6000" b="1" spc="50" dirty="0" smtClean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7250077" y="1527552"/>
            <a:ext cx="1135247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4800" b="1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will</a:t>
            </a:r>
            <a:endParaRPr lang="ja-JP" altLang="en-US" sz="4800" b="1" cap="non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4689024" y="3053660"/>
            <a:ext cx="2528190" cy="9233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5400" b="1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miss</a:t>
            </a:r>
            <a:endParaRPr lang="ja-JP" altLang="en-US" sz="7200" b="1" cap="non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8861503" y="3326378"/>
            <a:ext cx="1693092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7200" b="1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you</a:t>
            </a:r>
            <a:endParaRPr lang="ja-JP" altLang="en-US" sz="7200" b="1" cap="non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2071930" y="3346266"/>
            <a:ext cx="502061" cy="144655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8800" b="1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I</a:t>
            </a:r>
            <a:endParaRPr lang="ja-JP" altLang="en-US" sz="23900" b="1" cap="non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151048" y="5001523"/>
            <a:ext cx="11610991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6000" b="1" cap="none" spc="0" dirty="0" smtClean="0">
                <a:ln w="0"/>
                <a:solidFill>
                  <a:schemeClr val="tx1"/>
                </a:solidFill>
                <a:latin typeface="Century Gothic" panose="020B0502020202020204" pitchFamily="34" charset="0"/>
              </a:rPr>
              <a:t>I will miss you guys.</a:t>
            </a:r>
            <a:endParaRPr lang="ja-JP" altLang="en-US" sz="6000" b="1" cap="none" spc="0" dirty="0">
              <a:ln w="0"/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37943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 animBg="1"/>
      <p:bldP spid="8" grpId="0" animBg="1"/>
      <p:bldP spid="9" grpId="0" animBg="1"/>
      <p:bldP spid="10" grpId="0" animBg="1"/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366297" y="144016"/>
            <a:ext cx="10417316" cy="908720"/>
          </a:xfrm>
        </p:spPr>
        <p:txBody>
          <a:bodyPr>
            <a:noAutofit/>
          </a:bodyPr>
          <a:lstStyle/>
          <a:p>
            <a:r>
              <a:rPr lang="en-US" altLang="ja-JP" sz="6000" dirty="0">
                <a:solidFill>
                  <a:srgbClr val="FF0000"/>
                </a:solidFill>
                <a:hlinkClick r:id="rId2" action="ppaction://hlinksldjump"/>
              </a:rPr>
              <a:t>Jeopardy Word jumble </a:t>
            </a:r>
            <a:r>
              <a:rPr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200</a:t>
            </a:r>
            <a:endParaRPr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6891812" y="1527552"/>
            <a:ext cx="1851790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7200" b="1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safe</a:t>
            </a:r>
            <a:endParaRPr lang="ja-JP" altLang="en-US" sz="7200" b="1" cap="non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1032569" y="3114238"/>
            <a:ext cx="4133088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7200" b="1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have</a:t>
            </a:r>
            <a:endParaRPr lang="ja-JP" altLang="en-US" sz="7200" b="1" cap="non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9375259" y="3326378"/>
            <a:ext cx="665567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7200" b="1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a</a:t>
            </a:r>
            <a:endParaRPr lang="ja-JP" altLang="en-US" sz="7200" b="1" cap="non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782536" y="1543225"/>
            <a:ext cx="2145301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3600" b="1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trip</a:t>
            </a:r>
            <a:endParaRPr lang="ja-JP" altLang="en-US" sz="3600" b="1" cap="non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2938332" y="5239250"/>
            <a:ext cx="6229590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6000" b="1" dirty="0" smtClean="0">
                <a:ln w="0"/>
                <a:latin typeface="Century Gothic" panose="020B0502020202020204" pitchFamily="34" charset="0"/>
              </a:rPr>
              <a:t>Have a safe trip!</a:t>
            </a:r>
            <a:endParaRPr lang="ja-JP" altLang="en-US" sz="6000" b="1" cap="none" spc="0" dirty="0">
              <a:ln w="0"/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82171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/>
    </p:bldLst>
  </p:timing>
</p:sld>
</file>

<file path=ppt/theme/theme1.xml><?xml version="1.0" encoding="utf-8"?>
<a:theme xmlns:a="http://schemas.openxmlformats.org/drawingml/2006/main" name="奥行">
  <a:themeElements>
    <a:clrScheme name="奥行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奥行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奥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TM04033923[[fn=深海]]</Template>
  <TotalTime>815</TotalTime>
  <Words>455</Words>
  <Application>Microsoft Office PowerPoint</Application>
  <PresentationFormat>ワイド画面</PresentationFormat>
  <Paragraphs>135</Paragraphs>
  <Slides>27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27</vt:i4>
      </vt:variant>
    </vt:vector>
  </HeadingPairs>
  <TitlesOfParts>
    <vt:vector size="35" baseType="lpstr">
      <vt:lpstr>AR Pマーカー体E</vt:lpstr>
      <vt:lpstr>HGｺﾞｼｯｸM</vt:lpstr>
      <vt:lpstr>游ゴシック</vt:lpstr>
      <vt:lpstr>Agency FB</vt:lpstr>
      <vt:lpstr>Arial</vt:lpstr>
      <vt:lpstr>Century Gothic</vt:lpstr>
      <vt:lpstr>Corbel</vt:lpstr>
      <vt:lpstr>奥行</vt:lpstr>
      <vt:lpstr>Jeopardy</vt:lpstr>
      <vt:lpstr>Jeopardy  </vt:lpstr>
      <vt:lpstr>Jeopardy Change 100</vt:lpstr>
      <vt:lpstr>Jeopardy Change 200</vt:lpstr>
      <vt:lpstr>Jeopardy Change 300</vt:lpstr>
      <vt:lpstr>Jeopardy Change 400</vt:lpstr>
      <vt:lpstr>Jeopardy Change 500</vt:lpstr>
      <vt:lpstr>Jeopardy Word jumble 100</vt:lpstr>
      <vt:lpstr>Jeopardy Word jumble 200</vt:lpstr>
      <vt:lpstr>Jeopardy Word jumble 300</vt:lpstr>
      <vt:lpstr>Jeopardy Word jumble 400</vt:lpstr>
      <vt:lpstr>Jeopardy Word jumble 500</vt:lpstr>
      <vt:lpstr>Jeopardy scramble words 100</vt:lpstr>
      <vt:lpstr>Jeopardy scramble words 200</vt:lpstr>
      <vt:lpstr>Jeopardy scramble words 300</vt:lpstr>
      <vt:lpstr>Jeopardy scramble words 400</vt:lpstr>
      <vt:lpstr>Jeopardy scramble words 500</vt:lpstr>
      <vt:lpstr>Jeopardy Questions 100</vt:lpstr>
      <vt:lpstr>Jeopardy Questions 200</vt:lpstr>
      <vt:lpstr>Jeopardy Questions 300</vt:lpstr>
      <vt:lpstr>Jeopardy Questions 400</vt:lpstr>
      <vt:lpstr>Jeopardy Questions 500</vt:lpstr>
      <vt:lpstr>Jeopardy Japanese to English 100</vt:lpstr>
      <vt:lpstr>Jeopardy Japanese to English 200</vt:lpstr>
      <vt:lpstr>Jeopardy Japanese to English 300</vt:lpstr>
      <vt:lpstr>Jeopardy Japanese to English 400</vt:lpstr>
      <vt:lpstr>Jeopardy Japanese to English 500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Jeopardy</dc:title>
  <dc:creator>新垣　尚希</dc:creator>
  <cp:lastModifiedBy>Wilkins John</cp:lastModifiedBy>
  <cp:revision>150</cp:revision>
  <dcterms:created xsi:type="dcterms:W3CDTF">2018-07-17T06:04:43Z</dcterms:created>
  <dcterms:modified xsi:type="dcterms:W3CDTF">2021-08-26T02:16:16Z</dcterms:modified>
</cp:coreProperties>
</file>