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8488363" cy="12341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970622">
            <a:off x="6241956" y="286283"/>
            <a:ext cx="3088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>
                <a:latin typeface="Comic Sans MS" panose="030F0702030302020204" pitchFamily="66" charset="0"/>
              </a:rPr>
              <a:t>I like blue.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197090" y="3081686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yellow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63039" y="155178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brown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42285" y="5623817"/>
            <a:ext cx="2385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green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41002" y="462080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orange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295434" y="466798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pink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rot="20222914">
            <a:off x="5182650" y="343817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soccer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81646" y="272711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white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54532" y="1499296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purple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64195" y="1793326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blue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20724" y="571365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black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275745" y="412125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red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 rot="1719085">
            <a:off x="2358334" y="464424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baseball</a:t>
            </a: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27" y="2343921"/>
            <a:ext cx="1026128" cy="10716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37"/>
          <a:stretch/>
        </p:blipFill>
        <p:spPr>
          <a:xfrm rot="1875999">
            <a:off x="3001784" y="3523111"/>
            <a:ext cx="1249731" cy="112837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9BF4DCE1-A43C-49D3-959A-42925AED30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8F4164-14E5-401B-B710-6966D5DF0A0D}"/>
              </a:ext>
            </a:extLst>
          </p:cNvPr>
          <p:cNvSpPr txBox="1"/>
          <p:nvPr/>
        </p:nvSpPr>
        <p:spPr>
          <a:xfrm>
            <a:off x="-3194089" y="126236"/>
            <a:ext cx="3123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Comic Sans MS" panose="030F0702030302020204" pitchFamily="66" charset="0"/>
              </a:rPr>
              <a:t>Print in B&amp;W and color over w/ color pencils etc.</a:t>
            </a:r>
          </a:p>
          <a:p>
            <a:pPr algn="ctr"/>
            <a:r>
              <a:rPr kumimoji="1" lang="en-US" altLang="ja-JP" sz="2000" dirty="0">
                <a:latin typeface="Comic Sans MS" panose="030F0702030302020204" pitchFamily="66" charset="0"/>
              </a:rPr>
              <a:t>or</a:t>
            </a:r>
          </a:p>
          <a:p>
            <a:pPr algn="ctr"/>
            <a:r>
              <a:rPr kumimoji="1" lang="en-US" altLang="ja-JP" sz="2000" dirty="0">
                <a:latin typeface="Comic Sans MS" panose="030F0702030302020204" pitchFamily="66" charset="0"/>
              </a:rPr>
              <a:t>Print in color w/ these if you’d like: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E4F8638-3223-41F5-81FA-93C18FCC1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974222" y="3588626"/>
            <a:ext cx="679245" cy="3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770CD5D-2C6E-43A2-B38F-10753BCF9C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213104" y="3235595"/>
            <a:ext cx="1110280" cy="3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E212473-09F5-4032-ADFD-6D174FE3CD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891443" y="2797825"/>
            <a:ext cx="1018868" cy="36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144DA3B-0B10-43E4-8265-A3C6FD0367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302055" y="2386094"/>
            <a:ext cx="1018868" cy="36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1CD6BC2-E04C-4418-892B-DAD9645BEF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476473" y="1856510"/>
            <a:ext cx="679245" cy="36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7F1F05E-552F-4F6F-9034-14629BD30C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975459" y="1963345"/>
            <a:ext cx="1009346" cy="360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DB10D31-9CEF-4992-A9FF-2907EDE06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099366" y="2294280"/>
            <a:ext cx="679245" cy="36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07CF7EA-7810-4751-9492-DEDB305E054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3134249" y="2586060"/>
            <a:ext cx="1018868" cy="360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0BAEDD2-C4FC-49C3-B8A7-ED738610B54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2811407" y="3151953"/>
            <a:ext cx="1018868" cy="36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D806A88-4BE0-4C64-9CE0-35975AA23C3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3078272" y="3598907"/>
            <a:ext cx="807477" cy="36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AB94254-A927-4E46-9C76-58663691839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051226" y="3747072"/>
            <a:ext cx="80747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22502" y="625468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pudding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 rot="252061">
            <a:off x="146479" y="2183245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milk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 rot="381045">
            <a:off x="7238228" y="444297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onion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 rot="19887553">
            <a:off x="2262917" y="565907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dodgeball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0224935">
            <a:off x="5176503" y="3451433"/>
            <a:ext cx="2377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HandwritingWeCan Medium" panose="020F0500000000000000" pitchFamily="34" charset="0"/>
              </a:rPr>
              <a:t>green pepper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 rot="20565711">
            <a:off x="-276037" y="358688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ice cream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 rot="1859167">
            <a:off x="4513059" y="1037745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soccer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rot="1719730">
            <a:off x="2406408" y="461412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orange juice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 rot="978766">
            <a:off x="2455287" y="313336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swimming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-468033" y="534974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carrot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 rot="20010428">
            <a:off x="3003532" y="99528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cucumber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 rot="19775330">
            <a:off x="4969289" y="543446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basketball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158" y="1437173"/>
            <a:ext cx="837374" cy="101499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7" y="4059677"/>
            <a:ext cx="1034036" cy="126102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04" y="5189101"/>
            <a:ext cx="1268764" cy="1200252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79" y="3587583"/>
            <a:ext cx="768859" cy="97323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814" y="2266287"/>
            <a:ext cx="995010" cy="90048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272" y="1291822"/>
            <a:ext cx="1060330" cy="98080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7807">
            <a:off x="4976777" y="1411925"/>
            <a:ext cx="1020210" cy="1065494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4599">
            <a:off x="5724521" y="2415624"/>
            <a:ext cx="939349" cy="101723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763">
            <a:off x="5732320" y="3974143"/>
            <a:ext cx="1099532" cy="1588919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579" y="5142938"/>
            <a:ext cx="1307741" cy="1320951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199" y="3816988"/>
            <a:ext cx="678498" cy="70861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2001">
            <a:off x="596603" y="2680242"/>
            <a:ext cx="704329" cy="103428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67DECF7B-5481-4015-9DC2-E119AF74801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850A39E-C98E-445D-B903-4C3D44B60420}"/>
              </a:ext>
            </a:extLst>
          </p:cNvPr>
          <p:cNvSpPr txBox="1"/>
          <p:nvPr/>
        </p:nvSpPr>
        <p:spPr>
          <a:xfrm rot="970622">
            <a:off x="6241956" y="286283"/>
            <a:ext cx="3088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>
                <a:latin typeface="Comic Sans MS" panose="030F0702030302020204" pitchFamily="66" charset="0"/>
              </a:rPr>
              <a:t>I like blue.</a:t>
            </a:r>
          </a:p>
        </p:txBody>
      </p:sp>
    </p:spTree>
    <p:extLst>
      <p:ext uri="{BB962C8B-B14F-4D97-AF65-F5344CB8AC3E}">
        <p14:creationId xmlns:p14="http://schemas.microsoft.com/office/powerpoint/2010/main" val="12808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4739</TotalTime>
  <Words>60</Words>
  <Application>Microsoft Office PowerPoint</Application>
  <PresentationFormat>画面に合わせる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35</cp:revision>
  <cp:lastPrinted>2021-06-02T06:54:32Z</cp:lastPrinted>
  <dcterms:created xsi:type="dcterms:W3CDTF">2021-03-07T23:35:27Z</dcterms:created>
  <dcterms:modified xsi:type="dcterms:W3CDTF">2024-01-23T06:53:23Z</dcterms:modified>
</cp:coreProperties>
</file>