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7074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0"/>
            <a:ext cx="8077200" cy="7683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latin typeface="Times New Roman" panose="02020603050405020304" charset="0"/>
                <a:cs typeface="Times New Roman" panose="02020603050405020304" charset="0"/>
              </a:rPr>
              <a:t>Matching </a:t>
            </a:r>
            <a:r>
              <a:rPr lang="en-US" sz="4400" b="1" u="sng" dirty="0" smtClean="0">
                <a:latin typeface="+mj-lt"/>
              </a:rPr>
              <a:t>Game</a:t>
            </a:r>
            <a:endParaRPr lang="en-US" sz="1050" b="1" u="sng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0" y="4597617"/>
            <a:ext cx="8991600" cy="1783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latin typeface="Times New Roman" panose="02020603050405020304" charset="0"/>
                <a:cs typeface="Times New Roman" panose="02020603050405020304" charset="0"/>
              </a:rPr>
              <a:t>Divide the class into two teams. Each team then takes turns in choosing TWO numbered squares. If the two squares are the same word / picture, then the team gets a point. If the two squares are different, then click on the red circle to hide the picture again. </a:t>
            </a:r>
            <a:r>
              <a:rPr lang="en-US" sz="2200" i="1" smtClean="0">
                <a:latin typeface="Times New Roman" panose="02020603050405020304" charset="0"/>
                <a:cs typeface="Times New Roman" panose="02020603050405020304" charset="0"/>
              </a:rPr>
              <a:t>Students </a:t>
            </a:r>
            <a:r>
              <a:rPr lang="en-US" sz="2200" i="1" dirty="0" smtClean="0">
                <a:latin typeface="Times New Roman" panose="02020603050405020304" charset="0"/>
                <a:cs typeface="Times New Roman" panose="02020603050405020304" charset="0"/>
              </a:rPr>
              <a:t>must try to remember where the matching pairs of words are. </a:t>
            </a:r>
            <a:endParaRPr lang="en-US" sz="2200" i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57" y="1143000"/>
            <a:ext cx="4724243" cy="2771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3962400"/>
            <a:ext cx="8077200" cy="5835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Times New Roman" panose="02020603050405020304" charset="0"/>
                <a:cs typeface="Times New Roman" panose="02020603050405020304" charset="0"/>
              </a:rPr>
              <a:t>How to Play</a:t>
            </a:r>
            <a:endParaRPr lang="en-US" sz="3200" b="1" u="sng" dirty="0" smtClean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/>
          <p:nvPr/>
        </p:nvGraphicFramePr>
        <p:xfrm>
          <a:off x="0" y="-89535"/>
          <a:ext cx="12192000" cy="6947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  <a:gridCol w="2032000"/>
                <a:gridCol w="2032000"/>
              </a:tblGrid>
              <a:tr h="23158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3158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3158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38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US" sz="13800" b="1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t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01 Square"/>
          <p:cNvSpPr/>
          <p:nvPr/>
        </p:nvSpPr>
        <p:spPr>
          <a:xfrm>
            <a:off x="13970" y="-8953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7" name="01 &quot;No&quot;"/>
          <p:cNvSpPr/>
          <p:nvPr/>
        </p:nvSpPr>
        <p:spPr>
          <a:xfrm>
            <a:off x="786765" y="169735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01 Square"/>
          <p:cNvSpPr/>
          <p:nvPr/>
        </p:nvSpPr>
        <p:spPr>
          <a:xfrm>
            <a:off x="2037080" y="-8953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2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8" name="01 &quot;No&quot;"/>
          <p:cNvSpPr/>
          <p:nvPr/>
        </p:nvSpPr>
        <p:spPr>
          <a:xfrm>
            <a:off x="2809875" y="169735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01 Square"/>
          <p:cNvSpPr/>
          <p:nvPr/>
        </p:nvSpPr>
        <p:spPr>
          <a:xfrm>
            <a:off x="4060825" y="-8953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3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0" name="01 &quot;No&quot;"/>
          <p:cNvSpPr/>
          <p:nvPr/>
        </p:nvSpPr>
        <p:spPr>
          <a:xfrm>
            <a:off x="4833620" y="169735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01 Square"/>
          <p:cNvSpPr/>
          <p:nvPr/>
        </p:nvSpPr>
        <p:spPr>
          <a:xfrm>
            <a:off x="6106795" y="-8953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4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2" name="01 &quot;No&quot;"/>
          <p:cNvSpPr/>
          <p:nvPr/>
        </p:nvSpPr>
        <p:spPr>
          <a:xfrm>
            <a:off x="6858000" y="169735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01 Square"/>
          <p:cNvSpPr/>
          <p:nvPr/>
        </p:nvSpPr>
        <p:spPr>
          <a:xfrm>
            <a:off x="8142605" y="-8953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5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4" name="01 &quot;No&quot;"/>
          <p:cNvSpPr/>
          <p:nvPr/>
        </p:nvSpPr>
        <p:spPr>
          <a:xfrm>
            <a:off x="8883015" y="169735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01 Square"/>
          <p:cNvSpPr/>
          <p:nvPr/>
        </p:nvSpPr>
        <p:spPr>
          <a:xfrm>
            <a:off x="10190480" y="-8953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6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6" name="01 &quot;No&quot;"/>
          <p:cNvSpPr/>
          <p:nvPr/>
        </p:nvSpPr>
        <p:spPr>
          <a:xfrm>
            <a:off x="10941685" y="169735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01 Square"/>
          <p:cNvSpPr/>
          <p:nvPr/>
        </p:nvSpPr>
        <p:spPr>
          <a:xfrm>
            <a:off x="10795" y="222948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7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18" name="01 &quot;No&quot;"/>
          <p:cNvSpPr/>
          <p:nvPr/>
        </p:nvSpPr>
        <p:spPr>
          <a:xfrm>
            <a:off x="772795" y="401637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01 Square"/>
          <p:cNvSpPr/>
          <p:nvPr/>
        </p:nvSpPr>
        <p:spPr>
          <a:xfrm>
            <a:off x="2037715" y="222948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8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0" name="01 &quot;No&quot;"/>
          <p:cNvSpPr/>
          <p:nvPr/>
        </p:nvSpPr>
        <p:spPr>
          <a:xfrm>
            <a:off x="2810510" y="401637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01 Square"/>
          <p:cNvSpPr/>
          <p:nvPr/>
        </p:nvSpPr>
        <p:spPr>
          <a:xfrm>
            <a:off x="4075430" y="2219960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9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2" name="01 &quot;No&quot;"/>
          <p:cNvSpPr/>
          <p:nvPr/>
        </p:nvSpPr>
        <p:spPr>
          <a:xfrm>
            <a:off x="4826635" y="400685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01 Square"/>
          <p:cNvSpPr/>
          <p:nvPr/>
        </p:nvSpPr>
        <p:spPr>
          <a:xfrm>
            <a:off x="6108065" y="222948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10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4" name="01 &quot;No&quot;"/>
          <p:cNvSpPr/>
          <p:nvPr/>
        </p:nvSpPr>
        <p:spPr>
          <a:xfrm>
            <a:off x="6891655" y="401637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01 Square"/>
          <p:cNvSpPr/>
          <p:nvPr/>
        </p:nvSpPr>
        <p:spPr>
          <a:xfrm>
            <a:off x="8136890" y="222948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11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6" name="01 &quot;No&quot;"/>
          <p:cNvSpPr/>
          <p:nvPr/>
        </p:nvSpPr>
        <p:spPr>
          <a:xfrm>
            <a:off x="8909685" y="401637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01 Square"/>
          <p:cNvSpPr/>
          <p:nvPr/>
        </p:nvSpPr>
        <p:spPr>
          <a:xfrm>
            <a:off x="10187305" y="222948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12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28" name="01 &quot;No&quot;"/>
          <p:cNvSpPr/>
          <p:nvPr/>
        </p:nvSpPr>
        <p:spPr>
          <a:xfrm>
            <a:off x="10960100" y="401637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01 Square"/>
          <p:cNvSpPr/>
          <p:nvPr/>
        </p:nvSpPr>
        <p:spPr>
          <a:xfrm>
            <a:off x="14605" y="454850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13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0" name="01 &quot;No&quot;"/>
          <p:cNvSpPr/>
          <p:nvPr/>
        </p:nvSpPr>
        <p:spPr>
          <a:xfrm>
            <a:off x="787400" y="633539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01 Square"/>
          <p:cNvSpPr/>
          <p:nvPr/>
        </p:nvSpPr>
        <p:spPr>
          <a:xfrm>
            <a:off x="2038350" y="452945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14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2" name="01 &quot;No&quot;"/>
          <p:cNvSpPr/>
          <p:nvPr/>
        </p:nvSpPr>
        <p:spPr>
          <a:xfrm>
            <a:off x="2811145" y="631634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01 Square"/>
          <p:cNvSpPr/>
          <p:nvPr/>
        </p:nvSpPr>
        <p:spPr>
          <a:xfrm>
            <a:off x="4076065" y="4538980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15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4" name="01 &quot;No&quot;"/>
          <p:cNvSpPr/>
          <p:nvPr/>
        </p:nvSpPr>
        <p:spPr>
          <a:xfrm>
            <a:off x="4848860" y="6325870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01 Square"/>
          <p:cNvSpPr/>
          <p:nvPr/>
        </p:nvSpPr>
        <p:spPr>
          <a:xfrm>
            <a:off x="6114415" y="454850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16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6" name="01 &quot;No&quot;"/>
          <p:cNvSpPr/>
          <p:nvPr/>
        </p:nvSpPr>
        <p:spPr>
          <a:xfrm>
            <a:off x="6887210" y="633539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01 Square"/>
          <p:cNvSpPr/>
          <p:nvPr/>
        </p:nvSpPr>
        <p:spPr>
          <a:xfrm>
            <a:off x="8148955" y="454850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17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38" name="01 &quot;No&quot;"/>
          <p:cNvSpPr/>
          <p:nvPr/>
        </p:nvSpPr>
        <p:spPr>
          <a:xfrm>
            <a:off x="8926195" y="633539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01 Square"/>
          <p:cNvSpPr/>
          <p:nvPr/>
        </p:nvSpPr>
        <p:spPr>
          <a:xfrm>
            <a:off x="10193020" y="4548505"/>
            <a:ext cx="2023110" cy="2309495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8000">
                <a:latin typeface="Cambria" panose="02040503050406030204" charset="0"/>
                <a:cs typeface="Cambria" panose="02040503050406030204" charset="0"/>
              </a:rPr>
              <a:t>18</a:t>
            </a:r>
            <a:endParaRPr lang="en-US" sz="8000">
              <a:latin typeface="Cambria" panose="02040503050406030204" charset="0"/>
              <a:cs typeface="Cambria" panose="02040503050406030204" charset="0"/>
            </a:endParaRPr>
          </a:p>
        </p:txBody>
      </p:sp>
      <p:sp>
        <p:nvSpPr>
          <p:cNvPr id="40" name="01 &quot;No&quot;"/>
          <p:cNvSpPr/>
          <p:nvPr/>
        </p:nvSpPr>
        <p:spPr>
          <a:xfrm>
            <a:off x="10965815" y="6335395"/>
            <a:ext cx="478155" cy="467360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bldLvl="0" animBg="1"/>
      <p:bldP spid="6" grpId="0" bldLvl="0" animBg="1"/>
      <p:bldP spid="6" grpId="1" bldLvl="0" animBg="1"/>
      <p:bldP spid="9" grpId="0" bldLvl="0" animBg="1"/>
      <p:bldP spid="9" grpId="1" bldLvl="0" animBg="1"/>
      <p:bldP spid="11" grpId="0" bldLvl="0" animBg="1"/>
      <p:bldP spid="11" grpId="1" bldLvl="0" animBg="1"/>
      <p:bldP spid="13" grpId="0" bldLvl="0" animBg="1"/>
      <p:bldP spid="13" grpId="1" bldLvl="0" animBg="1"/>
      <p:bldP spid="15" grpId="0" bldLvl="0" animBg="1"/>
      <p:bldP spid="15" grpId="1" bldLvl="0" animBg="1"/>
      <p:bldP spid="17" grpId="0" bldLvl="0" animBg="1"/>
      <p:bldP spid="17" grpId="1" bldLvl="0" animBg="1"/>
      <p:bldP spid="19" grpId="0" bldLvl="0" animBg="1"/>
      <p:bldP spid="19" grpId="1" bldLvl="0" animBg="1"/>
      <p:bldP spid="21" grpId="0" bldLvl="0" animBg="1"/>
      <p:bldP spid="21" grpId="1" bldLvl="0" animBg="1"/>
      <p:bldP spid="23" grpId="0" bldLvl="0" animBg="1"/>
      <p:bldP spid="23" grpId="1" bldLvl="0" animBg="1"/>
      <p:bldP spid="25" grpId="0" bldLvl="0" animBg="1"/>
      <p:bldP spid="25" grpId="1" bldLvl="0" animBg="1"/>
      <p:bldP spid="27" grpId="0" bldLvl="0" animBg="1"/>
      <p:bldP spid="27" grpId="1" bldLvl="0" animBg="1"/>
      <p:bldP spid="29" grpId="0" bldLvl="0" animBg="1"/>
      <p:bldP spid="29" grpId="1" bldLvl="0" animBg="1"/>
      <p:bldP spid="31" grpId="0" bldLvl="0" animBg="1"/>
      <p:bldP spid="31" grpId="1" bldLvl="0" animBg="1"/>
      <p:bldP spid="33" grpId="0" bldLvl="0" animBg="1"/>
      <p:bldP spid="33" grpId="1" bldLvl="0" animBg="1"/>
      <p:bldP spid="35" grpId="0" bldLvl="0" animBg="1"/>
      <p:bldP spid="35" grpId="1" bldLvl="0" animBg="1"/>
      <p:bldP spid="37" grpId="0" bldLvl="0" animBg="1"/>
      <p:bldP spid="37" grpId="1" bldLvl="0" animBg="1"/>
      <p:bldP spid="39" grpId="0" bldLvl="0" animBg="1"/>
      <p:bldP spid="39" grpId="1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WPS Presentation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Cambria</vt:lpstr>
      <vt:lpstr>Calibri</vt:lpstr>
      <vt:lpstr>Calibri Light</vt:lpstr>
      <vt:lpstr>Microsoft YaHei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ninja</cp:lastModifiedBy>
  <cp:revision>4</cp:revision>
  <dcterms:created xsi:type="dcterms:W3CDTF">2022-05-16T05:32:00Z</dcterms:created>
  <dcterms:modified xsi:type="dcterms:W3CDTF">2022-07-29T01:54:36Z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AEF6968C2A83461A864301EB4445AE59</vt:lpwstr>
  </property>
  <property fmtid="{D5CDD505-2E9C-101B-9397-08002B2CF9AE}" pid="3" name="KSOProductBuildVer">
    <vt:lpwstr>1033-11.2.0.10447</vt:lpwstr>
  </property>
</Properties>
</file>