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23DAD7-7AF5-4BF7-9E22-1F740BD18763}" v="13" dt="2023-12-01T03:32:26.161"/>
    <p1510:client id="{F345D67B-F734-46C2-9C3F-37FA6E4053A8}" v="30" dt="2023-12-01T01:47:32.2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75" d="100"/>
          <a:sy n="75" d="100"/>
        </p:scale>
        <p:origin x="2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A738-0EE6-410E-9FDB-3E86DD6040DA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06C7324-C2A2-4D4F-8D24-3CE4B3F28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41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A738-0EE6-410E-9FDB-3E86DD6040DA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06C7324-C2A2-4D4F-8D24-3CE4B3F28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08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A738-0EE6-410E-9FDB-3E86DD6040DA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06C7324-C2A2-4D4F-8D24-3CE4B3F28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474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A738-0EE6-410E-9FDB-3E86DD6040DA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06C7324-C2A2-4D4F-8D24-3CE4B3F28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2151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A738-0EE6-410E-9FDB-3E86DD6040DA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06C7324-C2A2-4D4F-8D24-3CE4B3F28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98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A738-0EE6-410E-9FDB-3E86DD6040DA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7324-C2A2-4D4F-8D24-3CE4B3F28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40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A738-0EE6-410E-9FDB-3E86DD6040DA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7324-C2A2-4D4F-8D24-3CE4B3F28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469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A738-0EE6-410E-9FDB-3E86DD6040DA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7324-C2A2-4D4F-8D24-3CE4B3F28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60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B79A738-0EE6-410E-9FDB-3E86DD6040DA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06C7324-C2A2-4D4F-8D24-3CE4B3F28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36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A738-0EE6-410E-9FDB-3E86DD6040DA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7324-C2A2-4D4F-8D24-3CE4B3F28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64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A738-0EE6-410E-9FDB-3E86DD6040DA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06C7324-C2A2-4D4F-8D24-3CE4B3F28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68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A738-0EE6-410E-9FDB-3E86DD6040DA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7324-C2A2-4D4F-8D24-3CE4B3F28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0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A738-0EE6-410E-9FDB-3E86DD6040DA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7324-C2A2-4D4F-8D24-3CE4B3F28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45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A738-0EE6-410E-9FDB-3E86DD6040DA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7324-C2A2-4D4F-8D24-3CE4B3F28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86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A738-0EE6-410E-9FDB-3E86DD6040DA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7324-C2A2-4D4F-8D24-3CE4B3F28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33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A738-0EE6-410E-9FDB-3E86DD6040DA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7324-C2A2-4D4F-8D24-3CE4B3F28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22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A738-0EE6-410E-9FDB-3E86DD6040DA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7324-C2A2-4D4F-8D24-3CE4B3F28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91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9A738-0EE6-410E-9FDB-3E86DD6040DA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C7324-C2A2-4D4F-8D24-3CE4B3F284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4008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5A0504CD-254C-4E9E-B08B-7628948D9D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8943" y="4885892"/>
            <a:ext cx="4605340" cy="530229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2800" dirty="0"/>
              <a:t>Guess the price in the U.S.</a:t>
            </a:r>
            <a:endParaRPr kumimoji="1" lang="ja-JP" altLang="en-US" sz="2800" dirty="0"/>
          </a:p>
        </p:txBody>
      </p:sp>
      <p:pic>
        <p:nvPicPr>
          <p:cNvPr id="4" name="図 3" descr="オレンジ色の交通標識&#10;&#10;自動的に生成された説明">
            <a:extLst>
              <a:ext uri="{FF2B5EF4-FFF2-40B4-BE49-F238E27FC236}">
                <a16:creationId xmlns:a16="http://schemas.microsoft.com/office/drawing/2014/main" id="{5F3CCC3B-B36B-493F-A68F-FEE1C570D6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5" r="-2" b="-2"/>
          <a:stretch/>
        </p:blipFill>
        <p:spPr>
          <a:xfrm>
            <a:off x="278617" y="839668"/>
            <a:ext cx="6460326" cy="5178664"/>
          </a:xfrm>
          <a:prstGeom prst="rect">
            <a:avLst/>
          </a:prstGeom>
        </p:spPr>
      </p:pic>
      <p:pic>
        <p:nvPicPr>
          <p:cNvPr id="5" name="図 4" descr="ロゴ&#10;&#10;自動的に生成された説明">
            <a:extLst>
              <a:ext uri="{FF2B5EF4-FFF2-40B4-BE49-F238E27FC236}">
                <a16:creationId xmlns:a16="http://schemas.microsoft.com/office/drawing/2014/main" id="{7F9FA2FF-C357-47E3-9D6A-62323AC877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575300"/>
            <a:ext cx="1285062" cy="11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88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 descr="パンの上にあるサンドイッチ&#10;&#10;中程度の精度で自動的に生成された説明">
            <a:extLst>
              <a:ext uri="{FF2B5EF4-FFF2-40B4-BE49-F238E27FC236}">
                <a16:creationId xmlns:a16="http://schemas.microsoft.com/office/drawing/2014/main" id="{3F63BCE5-9360-4885-8587-2DF38EB1C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899" y="2090000"/>
            <a:ext cx="2548201" cy="2101000"/>
          </a:xfrm>
          <a:prstGeom prst="rect">
            <a:avLst/>
          </a:prstGeom>
        </p:spPr>
      </p:pic>
      <p:sp>
        <p:nvSpPr>
          <p:cNvPr id="21" name="コンテンツ プレースホルダー 20">
            <a:extLst>
              <a:ext uri="{FF2B5EF4-FFF2-40B4-BE49-F238E27FC236}">
                <a16:creationId xmlns:a16="http://schemas.microsoft.com/office/drawing/2014/main" id="{F36BC6EA-3F2F-4D16-87A1-85C7534E8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4191000"/>
            <a:ext cx="3695700" cy="9175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altLang="ja-JP" sz="4000" dirty="0">
                <a:latin typeface="HandwritingWeCan Medium"/>
                <a:ea typeface="ＭＳ Ｐゴシック"/>
              </a:rPr>
              <a:t>Japan:</a:t>
            </a:r>
            <a:r>
              <a:rPr lang="ja-JP" altLang="en-US" sz="4000">
                <a:latin typeface="HandwritingWeCan Medium"/>
                <a:ea typeface="ＭＳ Ｐゴシック"/>
              </a:rPr>
              <a:t> \170</a:t>
            </a:r>
            <a:endParaRPr lang="en-US" altLang="ja-JP" sz="4000">
              <a:latin typeface="HandwritingWeCan Medium" panose="020F0500000000000000" pitchFamily="34" charset="0"/>
              <a:ea typeface="ＭＳ Ｐゴシック"/>
            </a:endParaRPr>
          </a:p>
        </p:txBody>
      </p:sp>
      <p:sp>
        <p:nvSpPr>
          <p:cNvPr id="22" name="コンテンツ プレースホルダー 20">
            <a:extLst>
              <a:ext uri="{FF2B5EF4-FFF2-40B4-BE49-F238E27FC236}">
                <a16:creationId xmlns:a16="http://schemas.microsoft.com/office/drawing/2014/main" id="{6C558AFE-AF8A-4306-821D-5BE1635E3EB6}"/>
              </a:ext>
            </a:extLst>
          </p:cNvPr>
          <p:cNvSpPr txBox="1">
            <a:spLocks/>
          </p:cNvSpPr>
          <p:nvPr/>
        </p:nvSpPr>
        <p:spPr>
          <a:xfrm>
            <a:off x="7848599" y="4191000"/>
            <a:ext cx="4178300" cy="1095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3600" dirty="0">
                <a:latin typeface="HandwritingWeCan Medium" panose="020F0500000000000000" pitchFamily="34" charset="0"/>
              </a:rPr>
              <a:t>The U.S. : $2.69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3600" dirty="0">
                <a:latin typeface="HandwritingWeCan Medium" panose="020F0500000000000000" pitchFamily="34" charset="0"/>
              </a:rPr>
              <a:t>		    \398</a:t>
            </a:r>
          </a:p>
        </p:txBody>
      </p:sp>
    </p:spTree>
    <p:extLst>
      <p:ext uri="{BB962C8B-B14F-4D97-AF65-F5344CB8AC3E}">
        <p14:creationId xmlns:p14="http://schemas.microsoft.com/office/powerpoint/2010/main" val="183549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C8026082-47C8-4DCB-8C47-0F470D67F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050" y="2056204"/>
            <a:ext cx="2501900" cy="2745592"/>
          </a:xfrm>
          <a:prstGeom prst="rect">
            <a:avLst/>
          </a:prstGeom>
        </p:spPr>
      </p:pic>
      <p:sp>
        <p:nvSpPr>
          <p:cNvPr id="5" name="コンテンツ プレースホルダー 20">
            <a:extLst>
              <a:ext uri="{FF2B5EF4-FFF2-40B4-BE49-F238E27FC236}">
                <a16:creationId xmlns:a16="http://schemas.microsoft.com/office/drawing/2014/main" id="{AF8B5FC6-5053-433B-A604-B7FE477ED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3846512"/>
            <a:ext cx="3759200" cy="5619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4000" dirty="0">
                <a:latin typeface="HandwritingWeCan Medium" panose="020F0500000000000000" pitchFamily="34" charset="0"/>
              </a:rPr>
              <a:t>Japan: \190</a:t>
            </a:r>
          </a:p>
        </p:txBody>
      </p:sp>
      <p:sp>
        <p:nvSpPr>
          <p:cNvPr id="6" name="コンテンツ プレースホルダー 20">
            <a:extLst>
              <a:ext uri="{FF2B5EF4-FFF2-40B4-BE49-F238E27FC236}">
                <a16:creationId xmlns:a16="http://schemas.microsoft.com/office/drawing/2014/main" id="{9A302680-527C-4986-AE8A-1378673056BF}"/>
              </a:ext>
            </a:extLst>
          </p:cNvPr>
          <p:cNvSpPr txBox="1">
            <a:spLocks/>
          </p:cNvSpPr>
          <p:nvPr/>
        </p:nvSpPr>
        <p:spPr>
          <a:xfrm>
            <a:off x="7531100" y="3892549"/>
            <a:ext cx="4660900" cy="10318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000" dirty="0">
                <a:latin typeface="HandwritingWeCan Medium" panose="020F0500000000000000" pitchFamily="34" charset="0"/>
              </a:rPr>
              <a:t>The U.S. : $3.69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000" dirty="0">
                <a:latin typeface="HandwritingWeCan Medium" panose="020F0500000000000000" pitchFamily="34" charset="0"/>
              </a:rPr>
              <a:t>			\546</a:t>
            </a:r>
          </a:p>
        </p:txBody>
      </p:sp>
    </p:spTree>
    <p:extLst>
      <p:ext uri="{BB962C8B-B14F-4D97-AF65-F5344CB8AC3E}">
        <p14:creationId xmlns:p14="http://schemas.microsoft.com/office/powerpoint/2010/main" val="415152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ボトル, ローション が含まれている画像&#10;&#10;自動的に生成された説明">
            <a:extLst>
              <a:ext uri="{FF2B5EF4-FFF2-40B4-BE49-F238E27FC236}">
                <a16:creationId xmlns:a16="http://schemas.microsoft.com/office/drawing/2014/main" id="{FC9920AF-DC28-48F9-805C-BA486C086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350" y="2403095"/>
            <a:ext cx="1511300" cy="2661409"/>
          </a:xfrm>
          <a:prstGeom prst="rect">
            <a:avLst/>
          </a:prstGeom>
        </p:spPr>
      </p:pic>
      <p:sp>
        <p:nvSpPr>
          <p:cNvPr id="5" name="コンテンツ プレースホルダー 20">
            <a:extLst>
              <a:ext uri="{FF2B5EF4-FFF2-40B4-BE49-F238E27FC236}">
                <a16:creationId xmlns:a16="http://schemas.microsoft.com/office/drawing/2014/main" id="{3D9F08EA-30C3-410F-837B-F332F87B7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4191000"/>
            <a:ext cx="3619500" cy="5619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4000" dirty="0">
                <a:latin typeface="HandwritingWeCan Medium" panose="020F0500000000000000" pitchFamily="34" charset="0"/>
              </a:rPr>
              <a:t>Japan: \210</a:t>
            </a:r>
          </a:p>
        </p:txBody>
      </p:sp>
      <p:sp>
        <p:nvSpPr>
          <p:cNvPr id="6" name="コンテンツ プレースホルダー 20">
            <a:extLst>
              <a:ext uri="{FF2B5EF4-FFF2-40B4-BE49-F238E27FC236}">
                <a16:creationId xmlns:a16="http://schemas.microsoft.com/office/drawing/2014/main" id="{5E9976B6-0AFB-41AC-B06A-F23F556D579B}"/>
              </a:ext>
            </a:extLst>
          </p:cNvPr>
          <p:cNvSpPr txBox="1">
            <a:spLocks/>
          </p:cNvSpPr>
          <p:nvPr/>
        </p:nvSpPr>
        <p:spPr>
          <a:xfrm>
            <a:off x="7531100" y="4213224"/>
            <a:ext cx="4660900" cy="1095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000" dirty="0">
                <a:latin typeface="HandwritingWeCan Medium" panose="020F0500000000000000" pitchFamily="34" charset="0"/>
              </a:rPr>
              <a:t>The U.S. : $2.09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000" dirty="0">
                <a:latin typeface="HandwritingWeCan Medium" panose="020F0500000000000000" pitchFamily="34" charset="0"/>
              </a:rPr>
              <a:t>			\309</a:t>
            </a:r>
          </a:p>
        </p:txBody>
      </p:sp>
    </p:spTree>
    <p:extLst>
      <p:ext uri="{BB962C8B-B14F-4D97-AF65-F5344CB8AC3E}">
        <p14:creationId xmlns:p14="http://schemas.microsoft.com/office/powerpoint/2010/main" val="272342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4" descr="カップに入った飲み物&#10;&#10;自動的に生成された説明">
            <a:extLst>
              <a:ext uri="{FF2B5EF4-FFF2-40B4-BE49-F238E27FC236}">
                <a16:creationId xmlns:a16="http://schemas.microsoft.com/office/drawing/2014/main" id="{475A9F15-9DDF-441A-8A7D-739937A584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859" y="2350389"/>
            <a:ext cx="1618281" cy="2970022"/>
          </a:xfrm>
          <a:prstGeom prst="rect">
            <a:avLst/>
          </a:prstGeom>
        </p:spPr>
      </p:pic>
      <p:sp>
        <p:nvSpPr>
          <p:cNvPr id="5" name="コンテンツ プレースホルダー 20">
            <a:extLst>
              <a:ext uri="{FF2B5EF4-FFF2-40B4-BE49-F238E27FC236}">
                <a16:creationId xmlns:a16="http://schemas.microsoft.com/office/drawing/2014/main" id="{6EFCE995-0BC6-4517-B800-CEEC3B72B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3976688"/>
            <a:ext cx="3619500" cy="5619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4000" dirty="0">
                <a:latin typeface="HandwritingWeCan Medium" panose="020F0500000000000000" pitchFamily="34" charset="0"/>
              </a:rPr>
              <a:t>Japan:</a:t>
            </a:r>
            <a:r>
              <a:rPr lang="ja-JP" altLang="en-US" sz="4000" dirty="0">
                <a:latin typeface="HandwritingWeCan Medium" panose="020F0500000000000000" pitchFamily="34" charset="0"/>
              </a:rPr>
              <a:t> </a:t>
            </a:r>
            <a:r>
              <a:rPr lang="en-US" altLang="ja-JP" sz="4000" dirty="0">
                <a:latin typeface="HandwritingWeCan Medium" panose="020F0500000000000000" pitchFamily="34" charset="0"/>
              </a:rPr>
              <a:t>\170</a:t>
            </a:r>
          </a:p>
        </p:txBody>
      </p:sp>
      <p:sp>
        <p:nvSpPr>
          <p:cNvPr id="6" name="コンテンツ プレースホルダー 20">
            <a:extLst>
              <a:ext uri="{FF2B5EF4-FFF2-40B4-BE49-F238E27FC236}">
                <a16:creationId xmlns:a16="http://schemas.microsoft.com/office/drawing/2014/main" id="{1AF7F044-60AD-45D3-B641-6386DF0D1A13}"/>
              </a:ext>
            </a:extLst>
          </p:cNvPr>
          <p:cNvSpPr txBox="1">
            <a:spLocks/>
          </p:cNvSpPr>
          <p:nvPr/>
        </p:nvSpPr>
        <p:spPr>
          <a:xfrm>
            <a:off x="7431438" y="3976688"/>
            <a:ext cx="4610100" cy="1095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000" dirty="0">
                <a:latin typeface="HandwritingWeCan Medium" panose="020F0500000000000000" pitchFamily="34" charset="0"/>
              </a:rPr>
              <a:t>The U.S. : $3.69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000" dirty="0">
                <a:latin typeface="HandwritingWeCan Medium" panose="020F0500000000000000" pitchFamily="34" charset="0"/>
              </a:rPr>
              <a:t>			\546</a:t>
            </a:r>
          </a:p>
        </p:txBody>
      </p:sp>
    </p:spTree>
    <p:extLst>
      <p:ext uri="{BB962C8B-B14F-4D97-AF65-F5344CB8AC3E}">
        <p14:creationId xmlns:p14="http://schemas.microsoft.com/office/powerpoint/2010/main" val="299335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ガラスのコップに入った飲み物&#10;&#10;低い精度で自動的に生成された説明">
            <a:extLst>
              <a:ext uri="{FF2B5EF4-FFF2-40B4-BE49-F238E27FC236}">
                <a16:creationId xmlns:a16="http://schemas.microsoft.com/office/drawing/2014/main" id="{4EC61AD9-7350-4F69-AC2A-A2AF417E3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162" y="2336592"/>
            <a:ext cx="1637675" cy="2997616"/>
          </a:xfrm>
          <a:prstGeom prst="rect">
            <a:avLst/>
          </a:prstGeom>
        </p:spPr>
      </p:pic>
      <p:sp>
        <p:nvSpPr>
          <p:cNvPr id="5" name="コンテンツ プレースホルダー 20">
            <a:extLst>
              <a:ext uri="{FF2B5EF4-FFF2-40B4-BE49-F238E27FC236}">
                <a16:creationId xmlns:a16="http://schemas.microsoft.com/office/drawing/2014/main" id="{6DCB62B1-2819-4439-8690-CC6CB90E3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700" y="4191000"/>
            <a:ext cx="3530600" cy="5619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4000" dirty="0">
                <a:latin typeface="HandwritingWeCan Medium" panose="020F0500000000000000" pitchFamily="34" charset="0"/>
              </a:rPr>
              <a:t>Japan:</a:t>
            </a:r>
            <a:r>
              <a:rPr lang="ja-JP" altLang="en-US" sz="4000" dirty="0">
                <a:latin typeface="HandwritingWeCan Medium" panose="020F0500000000000000" pitchFamily="34" charset="0"/>
              </a:rPr>
              <a:t> </a:t>
            </a:r>
            <a:r>
              <a:rPr lang="en-US" altLang="ja-JP" sz="4000" dirty="0">
                <a:latin typeface="HandwritingWeCan Medium" panose="020F0500000000000000" pitchFamily="34" charset="0"/>
              </a:rPr>
              <a:t>\120</a:t>
            </a:r>
          </a:p>
        </p:txBody>
      </p:sp>
      <p:sp>
        <p:nvSpPr>
          <p:cNvPr id="6" name="コンテンツ プレースホルダー 20">
            <a:extLst>
              <a:ext uri="{FF2B5EF4-FFF2-40B4-BE49-F238E27FC236}">
                <a16:creationId xmlns:a16="http://schemas.microsoft.com/office/drawing/2014/main" id="{F1C78BFA-FE0E-4B40-9DE1-C3821A1FD63D}"/>
              </a:ext>
            </a:extLst>
          </p:cNvPr>
          <p:cNvSpPr txBox="1">
            <a:spLocks/>
          </p:cNvSpPr>
          <p:nvPr/>
        </p:nvSpPr>
        <p:spPr>
          <a:xfrm>
            <a:off x="7677149" y="4191000"/>
            <a:ext cx="4229100" cy="1095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3600" dirty="0">
                <a:latin typeface="HandwritingWeCan Medium" panose="020F0500000000000000" pitchFamily="34" charset="0"/>
              </a:rPr>
              <a:t>The U.S. : $2.19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3600" dirty="0">
                <a:latin typeface="HandwritingWeCan Medium" panose="020F0500000000000000" pitchFamily="34" charset="0"/>
              </a:rPr>
              <a:t>		    \324</a:t>
            </a:r>
          </a:p>
        </p:txBody>
      </p:sp>
    </p:spTree>
    <p:extLst>
      <p:ext uri="{BB962C8B-B14F-4D97-AF65-F5344CB8AC3E}">
        <p14:creationId xmlns:p14="http://schemas.microsoft.com/office/powerpoint/2010/main" val="362736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マグカップに入った飲み物&#10;&#10;低い精度で自動的に生成された説明">
            <a:extLst>
              <a:ext uri="{FF2B5EF4-FFF2-40B4-BE49-F238E27FC236}">
                <a16:creationId xmlns:a16="http://schemas.microsoft.com/office/drawing/2014/main" id="{B8D834A1-4C53-4843-8FEB-D3E27DCA7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951" y="2803525"/>
            <a:ext cx="1984097" cy="2038350"/>
          </a:xfrm>
          <a:prstGeom prst="rect">
            <a:avLst/>
          </a:prstGeom>
        </p:spPr>
      </p:pic>
      <p:sp>
        <p:nvSpPr>
          <p:cNvPr id="5" name="コンテンツ プレースホルダー 20">
            <a:extLst>
              <a:ext uri="{FF2B5EF4-FFF2-40B4-BE49-F238E27FC236}">
                <a16:creationId xmlns:a16="http://schemas.microsoft.com/office/drawing/2014/main" id="{0BB83673-4324-4971-BD81-75C37D9E6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100" y="4059237"/>
            <a:ext cx="3568700" cy="5619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4000" dirty="0">
                <a:latin typeface="HandwritingWeCan Medium" panose="020F0500000000000000" pitchFamily="34" charset="0"/>
              </a:rPr>
              <a:t>Japan:</a:t>
            </a:r>
            <a:r>
              <a:rPr lang="ja-JP" altLang="en-US" sz="4000" dirty="0">
                <a:latin typeface="HandwritingWeCan Medium" panose="020F0500000000000000" pitchFamily="34" charset="0"/>
              </a:rPr>
              <a:t> </a:t>
            </a:r>
            <a:r>
              <a:rPr lang="en-US" altLang="ja-JP" sz="4000" dirty="0">
                <a:latin typeface="HandwritingWeCan Medium" panose="020F0500000000000000" pitchFamily="34" charset="0"/>
              </a:rPr>
              <a:t>\120</a:t>
            </a:r>
          </a:p>
        </p:txBody>
      </p:sp>
      <p:sp>
        <p:nvSpPr>
          <p:cNvPr id="6" name="コンテンツ プレースホルダー 20">
            <a:extLst>
              <a:ext uri="{FF2B5EF4-FFF2-40B4-BE49-F238E27FC236}">
                <a16:creationId xmlns:a16="http://schemas.microsoft.com/office/drawing/2014/main" id="{6043D991-9A70-492E-94DF-E923E9D2FA77}"/>
              </a:ext>
            </a:extLst>
          </p:cNvPr>
          <p:cNvSpPr txBox="1">
            <a:spLocks/>
          </p:cNvSpPr>
          <p:nvPr/>
        </p:nvSpPr>
        <p:spPr>
          <a:xfrm>
            <a:off x="7454900" y="4059237"/>
            <a:ext cx="4546600" cy="1095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000" dirty="0">
                <a:latin typeface="HandwritingWeCan Medium" panose="020F0500000000000000" pitchFamily="34" charset="0"/>
              </a:rPr>
              <a:t>The U.S. : $2.29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000" dirty="0">
                <a:latin typeface="HandwritingWeCan Medium" panose="020F0500000000000000" pitchFamily="34" charset="0"/>
              </a:rPr>
              <a:t>			\339</a:t>
            </a:r>
          </a:p>
        </p:txBody>
      </p:sp>
    </p:spTree>
    <p:extLst>
      <p:ext uri="{BB962C8B-B14F-4D97-AF65-F5344CB8AC3E}">
        <p14:creationId xmlns:p14="http://schemas.microsoft.com/office/powerpoint/2010/main" val="23545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ベルリン">
  <a:themeElements>
    <a:clrScheme name="ベルリン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ベルリン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ベルリン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6B543365A21FE419F60AD84BFF371FF" ma:contentTypeVersion="4" ma:contentTypeDescription="新しいドキュメントを作成します。" ma:contentTypeScope="" ma:versionID="66391402beff6eda5193f10054495a9e">
  <xsd:schema xmlns:xsd="http://www.w3.org/2001/XMLSchema" xmlns:xs="http://www.w3.org/2001/XMLSchema" xmlns:p="http://schemas.microsoft.com/office/2006/metadata/properties" xmlns:ns2="fac1dd7f-280f-4fa5-87a4-81c55687ca53" targetNamespace="http://schemas.microsoft.com/office/2006/metadata/properties" ma:root="true" ma:fieldsID="664255f21dd298c96cbe019df27de696" ns2:_="">
    <xsd:import namespace="fac1dd7f-280f-4fa5-87a4-81c55687c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c1dd7f-280f-4fa5-87a4-81c55687ca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FAA0EB-AA62-430C-949D-514A83935A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c1dd7f-280f-4fa5-87a4-81c55687c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A3DC44-338C-4B1D-AF62-1C234B5EEF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DF1B51-42BD-49D5-9B82-4DD5AE25C35B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fac1dd7f-280f-4fa5-87a4-81c55687ca5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TM04033917[[fn=ベルリン]]</Template>
  <TotalTime>456</TotalTime>
  <Words>111</Words>
  <Application>Microsoft Office PowerPoint</Application>
  <PresentationFormat>ワイド画面</PresentationFormat>
  <Paragraphs>19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Arial</vt:lpstr>
      <vt:lpstr>HandwritingWeCan Medium</vt:lpstr>
      <vt:lpstr>Trebuchet MS</vt:lpstr>
      <vt:lpstr>ベルリン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西落合小(西落合小学校)</dc:creator>
  <cp:lastModifiedBy>ＡＬＴ　西落合小(西落合小学校)</cp:lastModifiedBy>
  <cp:revision>2</cp:revision>
  <dcterms:created xsi:type="dcterms:W3CDTF">2023-11-30T23:39:21Z</dcterms:created>
  <dcterms:modified xsi:type="dcterms:W3CDTF">2023-12-01T07:15:42Z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0x01010046B543365A21FE419F60AD84BFF371FF</vt:lpwstr>
  </property>
</Properties>
</file>