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8488363" cy="12341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6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テキスト ボックス 131"/>
          <p:cNvSpPr txBox="1"/>
          <p:nvPr/>
        </p:nvSpPr>
        <p:spPr>
          <a:xfrm rot="994905">
            <a:off x="6273543" y="337884"/>
            <a:ext cx="2937141" cy="71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54" dirty="0">
                <a:latin typeface="Comic Sans MS" panose="030F0702030302020204" pitchFamily="66" charset="0"/>
              </a:rPr>
              <a:t>How Many?</a:t>
            </a:r>
            <a:endParaRPr kumimoji="1" lang="ja-JP" altLang="en-US" sz="4054" dirty="0">
              <a:latin typeface="Comic Sans MS" panose="030F0702030302020204" pitchFamily="66" charset="0"/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8327"/>
            <a:ext cx="1789113" cy="551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4727" y="3531970"/>
            <a:ext cx="1429136" cy="670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楕円 110"/>
          <p:cNvSpPr/>
          <p:nvPr/>
        </p:nvSpPr>
        <p:spPr>
          <a:xfrm>
            <a:off x="1064558" y="425522"/>
            <a:ext cx="279951" cy="279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58697" y="257428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6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206124" y="1543171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10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823" y="2859166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9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1603" y="4435317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13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06351" y="5450980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15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928361" y="3863884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20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006593" y="2463383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4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47741" y="1160390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19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877004" y="1307005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12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568978" y="2651702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17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99228" y="4421962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7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75598" y="5484234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11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787592" y="3865133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2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C774818F-FED2-4739-8DCC-A9BDB2ACF22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8327"/>
            <a:ext cx="1789113" cy="551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4727" y="3531970"/>
            <a:ext cx="1429136" cy="670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楕円 110"/>
          <p:cNvSpPr/>
          <p:nvPr/>
        </p:nvSpPr>
        <p:spPr>
          <a:xfrm>
            <a:off x="1064558" y="425522"/>
            <a:ext cx="279951" cy="279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58697" y="257428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4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206124" y="1543171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11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823" y="2859166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10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1603" y="4435317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14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06351" y="5450980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16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928361" y="3863884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19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006593" y="2463383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5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47741" y="1160390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20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877004" y="1307005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13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568978" y="2651702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18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99228" y="4421962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8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75598" y="5484234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12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787592" y="3865133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3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11D5CCCE-634B-48CB-8379-9C68CF5973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7C51089-B30C-427E-8848-96A6FD74C901}"/>
              </a:ext>
            </a:extLst>
          </p:cNvPr>
          <p:cNvSpPr txBox="1"/>
          <p:nvPr/>
        </p:nvSpPr>
        <p:spPr>
          <a:xfrm rot="994905">
            <a:off x="6273543" y="337884"/>
            <a:ext cx="2937141" cy="71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54" dirty="0">
                <a:latin typeface="Comic Sans MS" panose="030F0702030302020204" pitchFamily="66" charset="0"/>
              </a:rPr>
              <a:t>How Many?</a:t>
            </a:r>
            <a:endParaRPr kumimoji="1" lang="ja-JP" altLang="en-US" sz="4054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86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8327"/>
            <a:ext cx="1789113" cy="551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4727" y="3531970"/>
            <a:ext cx="1429136" cy="670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楕円 110"/>
          <p:cNvSpPr/>
          <p:nvPr/>
        </p:nvSpPr>
        <p:spPr>
          <a:xfrm>
            <a:off x="1064558" y="425522"/>
            <a:ext cx="279951" cy="279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58697" y="257428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2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206124" y="1543171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9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823" y="2859166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8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1603" y="4435317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12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06351" y="5450980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14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928361" y="3863884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19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006593" y="2463383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3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47741" y="1160390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18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877004" y="1307005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17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568978" y="2651702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16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99228" y="4421962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6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75598" y="5484234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10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787592" y="3865133"/>
            <a:ext cx="1262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6000" dirty="0">
                <a:latin typeface="HandwritingWeCan Medium" panose="020F0500000000000000" pitchFamily="34" charset="0"/>
              </a:rPr>
              <a:t>5</a:t>
            </a:r>
            <a:endParaRPr kumimoji="1" lang="ja-JP" altLang="en-US" sz="6000" dirty="0">
              <a:latin typeface="HandwritingWeCan Medium" panose="020F0500000000000000" pitchFamily="34" charset="0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0EA2089C-B00A-42D1-A6DA-16DF868D76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0548FDE-2446-4755-88E1-646A082C838E}"/>
              </a:ext>
            </a:extLst>
          </p:cNvPr>
          <p:cNvSpPr txBox="1"/>
          <p:nvPr/>
        </p:nvSpPr>
        <p:spPr>
          <a:xfrm rot="994905">
            <a:off x="6273543" y="337884"/>
            <a:ext cx="2937141" cy="71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54" dirty="0">
                <a:latin typeface="Comic Sans MS" panose="030F0702030302020204" pitchFamily="66" charset="0"/>
              </a:rPr>
              <a:t>How Many?</a:t>
            </a:r>
            <a:endParaRPr kumimoji="1" lang="ja-JP" altLang="en-US" sz="4054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53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2877388-1A8A-4FEF-9534-FC968C6BCD8D}" vid="{394FCA04-93FD-47C8-9312-526FAB4C77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627</TotalTime>
  <Words>48</Words>
  <Application>Microsoft Office PowerPoint</Application>
  <PresentationFormat>画面に合わせる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HandwritingWeCan Medium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川西市教育委員会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川西市教育委員会</dc:creator>
  <cp:lastModifiedBy>ラウシュ　メラニー</cp:lastModifiedBy>
  <cp:revision>8</cp:revision>
  <cp:lastPrinted>2021-06-02T06:54:32Z</cp:lastPrinted>
  <dcterms:created xsi:type="dcterms:W3CDTF">2021-03-07T23:35:27Z</dcterms:created>
  <dcterms:modified xsi:type="dcterms:W3CDTF">2024-01-23T06:53:11Z</dcterms:modified>
</cp:coreProperties>
</file>