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7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12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88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6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81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36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02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24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86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910E-E04B-4E52-B8D4-308791412389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9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94271" y="2633702"/>
            <a:ext cx="1107165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Where</a:t>
            </a:r>
            <a:r>
              <a:rPr lang="en-US" altLang="ja-JP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is the ball?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18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" t="11911" r="75992" b="76212"/>
          <a:stretch/>
        </p:blipFill>
        <p:spPr bwMode="auto">
          <a:xfrm>
            <a:off x="3390307" y="465512"/>
            <a:ext cx="5247884" cy="50888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529099" y="5055627"/>
            <a:ext cx="51090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683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4" t="10848" r="52825" b="76334"/>
          <a:stretch/>
        </p:blipFill>
        <p:spPr bwMode="auto">
          <a:xfrm>
            <a:off x="3925901" y="236789"/>
            <a:ext cx="4869384" cy="51664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372004" y="5055627"/>
            <a:ext cx="54232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02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6" t="11029" r="28023" b="76153"/>
          <a:stretch/>
        </p:blipFill>
        <p:spPr bwMode="auto">
          <a:xfrm>
            <a:off x="3992403" y="120411"/>
            <a:ext cx="4802882" cy="51166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540848" y="5055627"/>
            <a:ext cx="70855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under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0" t="13515" r="2022" b="76333"/>
          <a:stretch/>
        </p:blipFill>
        <p:spPr bwMode="auto">
          <a:xfrm>
            <a:off x="3621387" y="581892"/>
            <a:ext cx="5224440" cy="3771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154605" y="4353340"/>
            <a:ext cx="815800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ext to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box/</a:t>
            </a:r>
          </a:p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ear</a:t>
            </a:r>
            <a:r>
              <a:rPr lang="en-US" altLang="ja-JP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</a:t>
            </a:r>
            <a:endParaRPr lang="en-US" altLang="ja-JP" sz="80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5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9" t="29807" r="74207" b="60459"/>
          <a:stretch/>
        </p:blipFill>
        <p:spPr bwMode="auto">
          <a:xfrm>
            <a:off x="1897811" y="431321"/>
            <a:ext cx="7125419" cy="47790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417673" y="5055627"/>
            <a:ext cx="113319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between </a:t>
            </a:r>
            <a:r>
              <a:rPr lang="en-US" altLang="ja-JP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box 1 </a:t>
            </a:r>
            <a:r>
              <a:rPr lang="en-US" altLang="ja-JP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and</a:t>
            </a:r>
            <a:r>
              <a:rPr lang="en-US" altLang="ja-JP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box 2</a:t>
            </a:r>
            <a:endParaRPr lang="ja-JP" alt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8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65" t="28878" r="26284" b="59197"/>
          <a:stretch/>
        </p:blipFill>
        <p:spPr bwMode="auto">
          <a:xfrm>
            <a:off x="3699540" y="334107"/>
            <a:ext cx="4887869" cy="4721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510118" y="5055627"/>
            <a:ext cx="91470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 front of 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box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746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13" t="31110" r="3736" b="58693"/>
          <a:stretch/>
        </p:blipFill>
        <p:spPr bwMode="auto">
          <a:xfrm>
            <a:off x="3258504" y="477079"/>
            <a:ext cx="5650279" cy="5088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281162" y="5055627"/>
            <a:ext cx="76049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behind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87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</Words>
  <Application>Microsoft Office PowerPoint</Application>
  <PresentationFormat>ワイド画面</PresentationFormat>
  <Paragraphs>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5</cp:revision>
  <dcterms:created xsi:type="dcterms:W3CDTF">2022-09-14T04:46:07Z</dcterms:created>
  <dcterms:modified xsi:type="dcterms:W3CDTF">2022-09-19T23:48:25Z</dcterms:modified>
</cp:coreProperties>
</file>