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5730875" cy="8431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1464" y="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731112">
            <a:off x="6702006" y="74228"/>
            <a:ext cx="2728512" cy="134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54" dirty="0">
                <a:latin typeface="Comic Sans MS" panose="030F0702030302020204" pitchFamily="66" charset="0"/>
              </a:rPr>
              <a:t>Who are you?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79450"/>
            <a:ext cx="1770293" cy="539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514600"/>
            <a:ext cx="1943808" cy="854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60189" y="3531970"/>
            <a:ext cx="1413674" cy="668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93660" y="215120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cow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 rot="20580839">
            <a:off x="-686740" y="366709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snake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7498" y="6113084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wild boar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473981" y="5344110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chicken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 rot="249581">
            <a:off x="7263166" y="4516839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mouse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 rot="1094232">
            <a:off x="2817503" y="319485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tiger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20546833">
            <a:off x="3362088" y="207962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rabbit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 rot="19878676">
            <a:off x="4813904" y="553497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dragon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 rot="20445602">
            <a:off x="5178090" y="344754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horse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rot="1444189">
            <a:off x="4143342" y="212013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dog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46551" y="622097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monkey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777720" y="4718424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sheep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150">
            <a:off x="1394866" y="1399010"/>
            <a:ext cx="1239786" cy="1084813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0" y="4086753"/>
            <a:ext cx="1219467" cy="121946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394" y="5084204"/>
            <a:ext cx="1509835" cy="1358852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52" y="2637390"/>
            <a:ext cx="1042060" cy="104206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117" y="3818694"/>
            <a:ext cx="762801" cy="76280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18" y="2178579"/>
            <a:ext cx="1185717" cy="993038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275" y="987159"/>
            <a:ext cx="1085951" cy="1085951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974">
            <a:off x="5092713" y="1266089"/>
            <a:ext cx="1118945" cy="923129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7152">
            <a:off x="5507479" y="2258931"/>
            <a:ext cx="1354581" cy="1320716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1920">
            <a:off x="5810373" y="4219380"/>
            <a:ext cx="1179220" cy="1088814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74" y="5278923"/>
            <a:ext cx="1086389" cy="1297181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292" y="3691116"/>
            <a:ext cx="1243887" cy="109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3367</TotalTime>
  <Words>17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HandwritingWeCan Medium</vt:lpstr>
      <vt:lpstr>Office テーマ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18</cp:revision>
  <cp:lastPrinted>2023-02-21T04:45:14Z</cp:lastPrinted>
  <dcterms:created xsi:type="dcterms:W3CDTF">2021-03-07T23:35:27Z</dcterms:created>
  <dcterms:modified xsi:type="dcterms:W3CDTF">2024-01-23T06:53:36Z</dcterms:modified>
</cp:coreProperties>
</file>