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2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001-46B5-420D-B08C-6604BA9BB997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65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001-46B5-420D-B08C-6604BA9BB997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3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001-46B5-420D-B08C-6604BA9BB997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2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001-46B5-420D-B08C-6604BA9BB997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1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001-46B5-420D-B08C-6604BA9BB997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4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001-46B5-420D-B08C-6604BA9BB997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87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001-46B5-420D-B08C-6604BA9BB997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92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001-46B5-420D-B08C-6604BA9BB997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9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001-46B5-420D-B08C-6604BA9BB997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53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001-46B5-420D-B08C-6604BA9BB997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26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001-46B5-420D-B08C-6604BA9BB997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0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07001-46B5-420D-B08C-6604BA9BB997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79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E5C15B4-343C-4B85-9986-2FC5799985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989021"/>
              </p:ext>
            </p:extLst>
          </p:nvPr>
        </p:nvGraphicFramePr>
        <p:xfrm>
          <a:off x="384313" y="583095"/>
          <a:ext cx="6122504" cy="8931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1252">
                  <a:extLst>
                    <a:ext uri="{9D8B030D-6E8A-4147-A177-3AD203B41FA5}">
                      <a16:colId xmlns:a16="http://schemas.microsoft.com/office/drawing/2014/main" val="340850092"/>
                    </a:ext>
                  </a:extLst>
                </a:gridCol>
                <a:gridCol w="3061252">
                  <a:extLst>
                    <a:ext uri="{9D8B030D-6E8A-4147-A177-3AD203B41FA5}">
                      <a16:colId xmlns:a16="http://schemas.microsoft.com/office/drawing/2014/main" val="3308546188"/>
                    </a:ext>
                  </a:extLst>
                </a:gridCol>
              </a:tblGrid>
              <a:tr h="4465983">
                <a:tc>
                  <a:txBody>
                    <a:bodyPr/>
                    <a:lstStyle/>
                    <a:p>
                      <a:pPr algn="ctr"/>
                      <a:r>
                        <a:rPr lang="en-US" sz="287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700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024685"/>
                  </a:ext>
                </a:extLst>
              </a:tr>
              <a:tr h="4465983">
                <a:tc>
                  <a:txBody>
                    <a:bodyPr/>
                    <a:lstStyle/>
                    <a:p>
                      <a:pPr algn="ctr"/>
                      <a:r>
                        <a:rPr lang="en-US" sz="287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7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223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877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</TotalTime>
  <Words>4</Words>
  <Application>Microsoft Office PowerPoint</Application>
  <PresentationFormat>A4 Paper (210x297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Deventer Rebecca</dc:creator>
  <cp:lastModifiedBy>Rebecca</cp:lastModifiedBy>
  <cp:revision>3</cp:revision>
  <cp:lastPrinted>2020-07-28T04:29:38Z</cp:lastPrinted>
  <dcterms:created xsi:type="dcterms:W3CDTF">2020-06-01T01:18:13Z</dcterms:created>
  <dcterms:modified xsi:type="dcterms:W3CDTF">2020-07-29T04:53:40Z</dcterms:modified>
</cp:coreProperties>
</file>