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100" d="100"/>
          <a:sy n="100" d="100"/>
        </p:scale>
        <p:origin x="1002" y="-28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02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66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8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82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5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8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88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0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56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0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C53C-F487-4EEE-A7C4-B3816ED942B6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145E-F596-4B9D-91E2-8D8ABD3194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1" name="Picture 67">
            <a:extLst>
              <a:ext uri="{FF2B5EF4-FFF2-40B4-BE49-F238E27FC236}">
                <a16:creationId xmlns:a16="http://schemas.microsoft.com/office/drawing/2014/main" id="{B83F269B-D0F2-4FAD-A27D-C83E7A91D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15" y="599686"/>
            <a:ext cx="5713036" cy="57130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307F2D29-9639-4A60-8311-F967228C7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753981"/>
              </p:ext>
            </p:extLst>
          </p:nvPr>
        </p:nvGraphicFramePr>
        <p:xfrm>
          <a:off x="383860" y="6498042"/>
          <a:ext cx="6090279" cy="3205136"/>
        </p:xfrm>
        <a:graphic>
          <a:graphicData uri="http://schemas.openxmlformats.org/drawingml/2006/table">
            <a:tbl>
              <a:tblPr/>
              <a:tblGrid>
                <a:gridCol w="2030093">
                  <a:extLst>
                    <a:ext uri="{9D8B030D-6E8A-4147-A177-3AD203B41FA5}">
                      <a16:colId xmlns:a16="http://schemas.microsoft.com/office/drawing/2014/main" val="4136076164"/>
                    </a:ext>
                  </a:extLst>
                </a:gridCol>
                <a:gridCol w="2030093">
                  <a:extLst>
                    <a:ext uri="{9D8B030D-6E8A-4147-A177-3AD203B41FA5}">
                      <a16:colId xmlns:a16="http://schemas.microsoft.com/office/drawing/2014/main" val="4221486890"/>
                    </a:ext>
                  </a:extLst>
                </a:gridCol>
                <a:gridCol w="2030093">
                  <a:extLst>
                    <a:ext uri="{9D8B030D-6E8A-4147-A177-3AD203B41FA5}">
                      <a16:colId xmlns:a16="http://schemas.microsoft.com/office/drawing/2014/main" val="4204021228"/>
                    </a:ext>
                  </a:extLst>
                </a:gridCol>
              </a:tblGrid>
              <a:tr h="28860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Argentina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Australia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Belgium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7906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Brazil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Cameroon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Canada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757246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Costa Rica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Croatia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Denmark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840595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Ecuador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England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France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12927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Germany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Ghana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Iran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268986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Japan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Mexico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Morocco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643712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Netherlands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Poland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Portugal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22476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Qatar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Saudi Arabia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Senegal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240718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Serbia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South Korea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Spain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819504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Switzerland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Tunisia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United States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749454"/>
                  </a:ext>
                </a:extLst>
              </a:tr>
              <a:tr h="288605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Roboto" panose="020B0604020202020204" pitchFamily="2" charset="0"/>
                        </a:rPr>
                        <a:t>Uruguay</a:t>
                      </a:r>
                    </a:p>
                  </a:txBody>
                  <a:tcPr marL="108494" marR="108494" marT="54248" marB="542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Roboto" panose="020B0604020202020204" pitchFamily="2" charset="0"/>
                        </a:rPr>
                        <a:t>Wales</a:t>
                      </a:r>
                    </a:p>
                  </a:txBody>
                  <a:tcPr marL="108494" marR="108494" marT="54248" marB="542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108494" marR="108494" marT="54248" marB="54248"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2004261"/>
                  </a:ext>
                </a:extLst>
              </a:tr>
            </a:tbl>
          </a:graphicData>
        </a:graphic>
      </p:graphicFrame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E2312B6-4620-4AE8-9A00-C4C22F9E15ED}"/>
              </a:ext>
            </a:extLst>
          </p:cNvPr>
          <p:cNvSpPr/>
          <p:nvPr/>
        </p:nvSpPr>
        <p:spPr>
          <a:xfrm>
            <a:off x="705833" y="202822"/>
            <a:ext cx="5010150" cy="2762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u="sng" dirty="0"/>
              <a:t>World Cup wordsearch</a:t>
            </a:r>
            <a:endParaRPr kumimoji="1" lang="ja-JP" altLang="en-US" u="sng" dirty="0"/>
          </a:p>
        </p:txBody>
      </p:sp>
    </p:spTree>
    <p:extLst>
      <p:ext uri="{BB962C8B-B14F-4D97-AF65-F5344CB8AC3E}">
        <p14:creationId xmlns:p14="http://schemas.microsoft.com/office/powerpoint/2010/main" val="271548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8CC4D6-C633-43B7-8E3C-7C243F49F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AF346D-E6A0-4C55-A54F-FEDD8911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CDE9FD-7B3A-4C60-B355-6234F2D8C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" y="1902971"/>
            <a:ext cx="5210175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70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39</Words>
  <Application>Microsoft Office PowerPoint</Application>
  <PresentationFormat>A4 210 x 297 mm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丸山ひばり小(丸山ひばり小学校)</dc:creator>
  <cp:lastModifiedBy>ＡＬＴ　丸山ひばり小(丸山ひばり小学校)</cp:lastModifiedBy>
  <cp:revision>2</cp:revision>
  <cp:lastPrinted>2022-11-28T03:28:43Z</cp:lastPrinted>
  <dcterms:created xsi:type="dcterms:W3CDTF">2022-11-28T03:22:10Z</dcterms:created>
  <dcterms:modified xsi:type="dcterms:W3CDTF">2022-11-28T04:12:05Z</dcterms:modified>
</cp:coreProperties>
</file>