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6" r:id="rId2"/>
    <p:sldId id="367" r:id="rId3"/>
    <p:sldId id="368" r:id="rId4"/>
    <p:sldId id="365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FF"/>
    <a:srgbClr val="FFE5FF"/>
    <a:srgbClr val="FF66FF"/>
    <a:srgbClr val="7E3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77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15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27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48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56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02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92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00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79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60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633E-ED64-494D-B7C1-7D19A9302454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8790-B877-498E-B6D1-9BBCD70ED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78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D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O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G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500359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4394347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4394347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0" dirty="0" smtClean="0"/>
              <a:t>D</a:t>
            </a:r>
            <a:endParaRPr kumimoji="1" lang="ja-JP" altLang="en-US" sz="1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56477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O</a:t>
            </a:r>
            <a:endParaRPr kumimoji="1" lang="ja-JP" altLang="en-US" sz="1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673521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G</a:t>
            </a:r>
            <a:endParaRPr kumimoji="1" lang="ja-JP" altLang="en-US" sz="1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4843197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大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348" y="4034932"/>
            <a:ext cx="2103025" cy="210302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0" t="10101" r="15705" b="9291"/>
          <a:stretch/>
        </p:blipFill>
        <p:spPr>
          <a:xfrm>
            <a:off x="10185323" y="4044593"/>
            <a:ext cx="1756742" cy="2093364"/>
          </a:xfrm>
          <a:prstGeom prst="rect">
            <a:avLst/>
          </a:prstGeom>
        </p:spPr>
      </p:pic>
      <p:sp>
        <p:nvSpPr>
          <p:cNvPr id="16" name="楕円 15"/>
          <p:cNvSpPr/>
          <p:nvPr/>
        </p:nvSpPr>
        <p:spPr>
          <a:xfrm>
            <a:off x="8459458" y="3804467"/>
            <a:ext cx="1725865" cy="272434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6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  <p:bldP spid="13" grpId="0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1401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734160" y="4412171"/>
            <a:ext cx="6280593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04942" y="4505517"/>
            <a:ext cx="651572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0" dirty="0" smtClean="0"/>
              <a:t>ROBERT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949209" y="3156968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名前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8072845" y="2120306"/>
            <a:ext cx="3596640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CAT</a:t>
            </a:r>
            <a:endParaRPr kumimoji="1" lang="ja-JP" altLang="en-US" sz="120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459" y="3924378"/>
            <a:ext cx="1761574" cy="204952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102" y="3924378"/>
            <a:ext cx="1868502" cy="1991962"/>
          </a:xfrm>
          <a:prstGeom prst="rect">
            <a:avLst/>
          </a:prstGeom>
        </p:spPr>
      </p:pic>
      <p:sp>
        <p:nvSpPr>
          <p:cNvPr id="6" name="楕円 5"/>
          <p:cNvSpPr/>
          <p:nvPr/>
        </p:nvSpPr>
        <p:spPr>
          <a:xfrm>
            <a:off x="7354389" y="3566160"/>
            <a:ext cx="2730137" cy="25968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04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734160" y="4412171"/>
            <a:ext cx="6280593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04942" y="4505517"/>
            <a:ext cx="651572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0" dirty="0" smtClean="0"/>
              <a:t>ROBERT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949209" y="3156968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名前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624251" y="2091891"/>
            <a:ext cx="7319554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0" dirty="0" smtClean="0"/>
              <a:t>BANANA</a:t>
            </a:r>
            <a:endParaRPr kumimoji="1" lang="ja-JP" altLang="en-US" sz="12000" dirty="0"/>
          </a:p>
        </p:txBody>
      </p:sp>
      <p:pic>
        <p:nvPicPr>
          <p:cNvPr id="11" name="図 10" descr="16 Apple Clipart Png - Png-drawing.com | Fruit clipart, Apple clip art,  Apple fruit images"/>
          <p:cNvPicPr/>
          <p:nvPr/>
        </p:nvPicPr>
        <p:blipFill>
          <a:blip r:embed="rId3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921" y="3981207"/>
            <a:ext cx="1893527" cy="1838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図 11" descr="Free Banana Clip Art with No Background - ClipartKey"/>
          <p:cNvPicPr/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6333" y="3924377"/>
            <a:ext cx="1653152" cy="174286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楕円 12"/>
          <p:cNvSpPr/>
          <p:nvPr/>
        </p:nvSpPr>
        <p:spPr>
          <a:xfrm>
            <a:off x="9901646" y="3601772"/>
            <a:ext cx="2042159" cy="25968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31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734160" y="4412171"/>
            <a:ext cx="6280593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04942" y="4505517"/>
            <a:ext cx="651572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0" dirty="0" smtClean="0"/>
              <a:t>ROBERT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949209" y="3156968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名前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624251" y="2091891"/>
            <a:ext cx="7319554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PEACH</a:t>
            </a:r>
            <a:endParaRPr kumimoji="1" lang="ja-JP" altLang="en-US" sz="12000" dirty="0"/>
          </a:p>
        </p:txBody>
      </p:sp>
      <p:pic>
        <p:nvPicPr>
          <p:cNvPr id="14" name="図 13" descr="Peach イラスト素材 - iStoc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866" y="3867546"/>
            <a:ext cx="1566498" cy="188224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楕円 12"/>
          <p:cNvSpPr/>
          <p:nvPr/>
        </p:nvSpPr>
        <p:spPr>
          <a:xfrm>
            <a:off x="7414254" y="3566160"/>
            <a:ext cx="2133158" cy="25968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 descr="Carrot illustration #carrot | Design de bonecos animados, Base de desenho,  Placas de transito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0423">
            <a:off x="10097819" y="4167039"/>
            <a:ext cx="1751719" cy="1346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067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734160" y="4412171"/>
            <a:ext cx="6280593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04942" y="4505517"/>
            <a:ext cx="651572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0" dirty="0" smtClean="0"/>
              <a:t>ROBERT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949209" y="3156968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名前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624251" y="2091891"/>
            <a:ext cx="7319554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STAR</a:t>
            </a:r>
            <a:endParaRPr kumimoji="1" lang="ja-JP" altLang="en-US" sz="12000" dirty="0"/>
          </a:p>
        </p:txBody>
      </p:sp>
      <p:sp>
        <p:nvSpPr>
          <p:cNvPr id="13" name="楕円 12"/>
          <p:cNvSpPr/>
          <p:nvPr/>
        </p:nvSpPr>
        <p:spPr>
          <a:xfrm>
            <a:off x="7745637" y="3638632"/>
            <a:ext cx="2042159" cy="25968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 descr="Style Guide | Clker | Star clipart, Free clip art, Star image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442" y="4111214"/>
            <a:ext cx="1672551" cy="1651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図 14" descr="Style Guide | Clker | Heart clip art, Heart pictures, Heart sketc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96" y="4313673"/>
            <a:ext cx="1373658" cy="14492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659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P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I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G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500359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4394347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4394347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+mn-ea"/>
              </a:rPr>
              <a:t>P</a:t>
            </a:r>
            <a:endParaRPr kumimoji="1" lang="ja-JP" altLang="en-US" sz="12000" dirty="0"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56477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+mn-ea"/>
              </a:rPr>
              <a:t>I</a:t>
            </a:r>
            <a:endParaRPr kumimoji="1" lang="ja-JP" altLang="en-US" sz="12000" dirty="0">
              <a:latin typeface="+mn-ea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73521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>
                <a:latin typeface="+mn-ea"/>
              </a:rPr>
              <a:t>G</a:t>
            </a:r>
            <a:endParaRPr kumimoji="1" lang="ja-JP" altLang="en-US" sz="12000" dirty="0"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843197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大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375" y="4149574"/>
            <a:ext cx="1958618" cy="195861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760" y="4092784"/>
            <a:ext cx="1707563" cy="1667936"/>
          </a:xfrm>
          <a:prstGeom prst="rect">
            <a:avLst/>
          </a:prstGeom>
        </p:spPr>
      </p:pic>
      <p:sp>
        <p:nvSpPr>
          <p:cNvPr id="16" name="楕円 15"/>
          <p:cNvSpPr/>
          <p:nvPr/>
        </p:nvSpPr>
        <p:spPr>
          <a:xfrm>
            <a:off x="10058616" y="3590703"/>
            <a:ext cx="2055006" cy="272434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84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  <p:bldP spid="13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H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A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T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500359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4394347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4394347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H</a:t>
            </a:r>
            <a:endParaRPr kumimoji="1" lang="ja-JP" altLang="en-US" sz="1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56477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A</a:t>
            </a:r>
            <a:endParaRPr kumimoji="1" lang="ja-JP" altLang="en-US" sz="1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673521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T</a:t>
            </a:r>
            <a:endParaRPr kumimoji="1" lang="ja-JP" altLang="en-US" sz="1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4843197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小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564" y="4765382"/>
            <a:ext cx="2069021" cy="99533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251" y="4478742"/>
            <a:ext cx="1830113" cy="1281978"/>
          </a:xfrm>
          <a:prstGeom prst="rect">
            <a:avLst/>
          </a:prstGeom>
        </p:spPr>
      </p:pic>
      <p:sp>
        <p:nvSpPr>
          <p:cNvPr id="16" name="楕円 15"/>
          <p:cNvSpPr/>
          <p:nvPr/>
        </p:nvSpPr>
        <p:spPr>
          <a:xfrm>
            <a:off x="10199024" y="3934582"/>
            <a:ext cx="1898340" cy="230372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64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  <p:bldP spid="13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Y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A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K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500359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4394347" y="4357307"/>
            <a:ext cx="3616261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4843197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大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859" y="4412171"/>
            <a:ext cx="2053065" cy="144997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232" y="4575053"/>
            <a:ext cx="1900570" cy="1287095"/>
          </a:xfrm>
          <a:prstGeom prst="rect">
            <a:avLst/>
          </a:prstGeom>
        </p:spPr>
      </p:pic>
      <p:sp>
        <p:nvSpPr>
          <p:cNvPr id="16" name="楕円 15"/>
          <p:cNvSpPr/>
          <p:nvPr/>
        </p:nvSpPr>
        <p:spPr>
          <a:xfrm>
            <a:off x="7905643" y="3985296"/>
            <a:ext cx="2119602" cy="230372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399666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Y</a:t>
            </a:r>
            <a:endParaRPr kumimoji="1" lang="ja-JP" altLang="en-US" sz="1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5570098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A</a:t>
            </a:r>
            <a:endParaRPr kumimoji="1" lang="ja-JP" altLang="en-US" sz="1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6740530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K</a:t>
            </a:r>
            <a:endParaRPr kumimoji="1" lang="ja-JP" altLang="en-US" sz="12000" dirty="0"/>
          </a:p>
        </p:txBody>
      </p:sp>
      <p:sp>
        <p:nvSpPr>
          <p:cNvPr id="21" name="動作設定ボタン: 進む/次へ 20">
            <a:hlinkClick r:id="" action="ppaction://noaction" highlightClick="1"/>
          </p:cNvPr>
          <p:cNvSpPr/>
          <p:nvPr/>
        </p:nvSpPr>
        <p:spPr>
          <a:xfrm>
            <a:off x="10396204" y="541379"/>
            <a:ext cx="1242802" cy="1123405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54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6" grpId="0" animBg="1"/>
      <p:bldP spid="17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557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4963836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A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C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949209" y="3156968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6874310" y="4357307"/>
            <a:ext cx="4721945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6874310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0" dirty="0" smtClean="0"/>
              <a:t>A</a:t>
            </a:r>
            <a:endParaRPr kumimoji="1" lang="ja-JP" altLang="en-US" sz="1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8044742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B</a:t>
            </a:r>
            <a:endParaRPr kumimoji="1" lang="ja-JP" altLang="en-US" sz="1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9215174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C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908376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大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514731" y="445120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0226556" y="4439877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D</a:t>
            </a:r>
            <a:endParaRPr kumimoji="1" lang="ja-JP" altLang="en-US" sz="1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225546" y="4405358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 smtClean="0"/>
              <a:t>B</a:t>
            </a:r>
            <a:endParaRPr kumimoji="1" lang="ja-JP" altLang="en-US" sz="12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514731" y="441898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D</a:t>
            </a:r>
            <a:endParaRPr kumimoji="1" lang="ja-JP" altLang="en-US" sz="12000" dirty="0"/>
          </a:p>
        </p:txBody>
      </p:sp>
    </p:spTree>
    <p:extLst>
      <p:ext uri="{BB962C8B-B14F-4D97-AF65-F5344CB8AC3E}">
        <p14:creationId xmlns:p14="http://schemas.microsoft.com/office/powerpoint/2010/main" val="169837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11" grpId="0"/>
      <p:bldP spid="12" grpId="0"/>
      <p:bldP spid="13" grpId="0"/>
      <p:bldP spid="17" grpId="0"/>
      <p:bldP spid="17" grpId="1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4963836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E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G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949209" y="3156968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6874310" y="4357307"/>
            <a:ext cx="4721945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6874310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E</a:t>
            </a:r>
            <a:endParaRPr kumimoji="1" lang="ja-JP" altLang="en-US" sz="1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8044742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F</a:t>
            </a:r>
            <a:endParaRPr kumimoji="1" lang="ja-JP" altLang="en-US" sz="1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9215174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G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908376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大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514731" y="445120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0226556" y="4439877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H</a:t>
            </a:r>
            <a:endParaRPr kumimoji="1" lang="ja-JP" altLang="en-US" sz="1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225546" y="4405358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F</a:t>
            </a:r>
            <a:endParaRPr kumimoji="1" lang="ja-JP" altLang="en-US" sz="12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514731" y="441898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H</a:t>
            </a:r>
            <a:endParaRPr kumimoji="1" lang="ja-JP" altLang="en-US" sz="12000" dirty="0"/>
          </a:p>
        </p:txBody>
      </p:sp>
    </p:spTree>
    <p:extLst>
      <p:ext uri="{BB962C8B-B14F-4D97-AF65-F5344CB8AC3E}">
        <p14:creationId xmlns:p14="http://schemas.microsoft.com/office/powerpoint/2010/main" val="394085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11" grpId="0"/>
      <p:bldP spid="12" grpId="0"/>
      <p:bldP spid="13" grpId="0"/>
      <p:bldP spid="17" grpId="0"/>
      <p:bldP spid="17" grpId="1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4963836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M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O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949209" y="3156968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6874310" y="4357307"/>
            <a:ext cx="4721945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6874310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0" dirty="0" smtClean="0"/>
              <a:t>M</a:t>
            </a:r>
            <a:endParaRPr kumimoji="1" lang="ja-JP" altLang="en-US" sz="1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8044742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N</a:t>
            </a:r>
            <a:endParaRPr kumimoji="1" lang="ja-JP" altLang="en-US" sz="1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9215174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O</a:t>
            </a:r>
            <a:endParaRPr kumimoji="1" lang="ja-JP" altLang="en-US" sz="1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7908376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大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514731" y="445120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0226556" y="4439877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P</a:t>
            </a:r>
            <a:endParaRPr kumimoji="1" lang="ja-JP" altLang="en-US" sz="1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225546" y="4405358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N</a:t>
            </a:r>
            <a:endParaRPr kumimoji="1" lang="ja-JP" altLang="en-US" sz="12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514731" y="441898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P</a:t>
            </a:r>
            <a:endParaRPr kumimoji="1" lang="ja-JP" altLang="en-US" sz="12000" dirty="0"/>
          </a:p>
        </p:txBody>
      </p:sp>
    </p:spTree>
    <p:extLst>
      <p:ext uri="{BB962C8B-B14F-4D97-AF65-F5344CB8AC3E}">
        <p14:creationId xmlns:p14="http://schemas.microsoft.com/office/powerpoint/2010/main" val="190897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11" grpId="0"/>
      <p:bldP spid="12" grpId="0"/>
      <p:bldP spid="13" grpId="0"/>
      <p:bldP spid="17" grpId="0"/>
      <p:bldP spid="17" grpId="1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2389993" y="669446"/>
            <a:ext cx="7363609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PRACTICE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51509" y="4357307"/>
            <a:ext cx="4963836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1509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W</a:t>
            </a:r>
            <a:endParaRPr kumimoji="1" lang="ja-JP" altLang="en-US" sz="1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21941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392373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Y</a:t>
            </a:r>
            <a:endParaRPr kumimoji="1" lang="ja-JP" altLang="en-US" sz="12000" dirty="0"/>
          </a:p>
        </p:txBody>
      </p:sp>
      <p:sp>
        <p:nvSpPr>
          <p:cNvPr id="9" name="正方形/長方形 8"/>
          <p:cNvSpPr/>
          <p:nvPr/>
        </p:nvSpPr>
        <p:spPr>
          <a:xfrm>
            <a:off x="949209" y="3156968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大文字</a:t>
            </a:r>
            <a:endParaRPr kumimoji="1" lang="ja-JP" altLang="en-US" sz="4400" dirty="0"/>
          </a:p>
        </p:txBody>
      </p:sp>
      <p:pic>
        <p:nvPicPr>
          <p:cNvPr id="10" name="Picture 2" descr="p02-write2_C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3" r="37947"/>
          <a:stretch/>
        </p:blipFill>
        <p:spPr bwMode="auto">
          <a:xfrm>
            <a:off x="6874310" y="4357307"/>
            <a:ext cx="4721945" cy="175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6874310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W</a:t>
            </a:r>
            <a:endParaRPr kumimoji="1" lang="ja-JP" altLang="en-US" sz="1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8044742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X</a:t>
            </a:r>
            <a:endParaRPr kumimoji="1" lang="ja-JP" altLang="en-US" sz="1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9215174" y="4412171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Y</a:t>
            </a:r>
            <a:endParaRPr kumimoji="1" lang="ja-JP" altLang="en-US" sz="1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7908376" y="3130193"/>
            <a:ext cx="2613596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大</a:t>
            </a:r>
            <a:r>
              <a:rPr lang="ja-JP" altLang="en-US" sz="4400" dirty="0" smtClean="0"/>
              <a:t>文字</a:t>
            </a:r>
            <a:endParaRPr kumimoji="1" lang="ja-JP" altLang="en-US" sz="4400" dirty="0"/>
          </a:p>
        </p:txBody>
      </p:sp>
      <p:sp>
        <p:nvSpPr>
          <p:cNvPr id="18" name="Number Card 7"/>
          <p:cNvSpPr/>
          <p:nvPr/>
        </p:nvSpPr>
        <p:spPr>
          <a:xfrm>
            <a:off x="153633" y="1951424"/>
            <a:ext cx="3062446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514731" y="445120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_</a:t>
            </a:r>
            <a:endParaRPr kumimoji="1" lang="ja-JP" altLang="en-US" sz="1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0226556" y="4439877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Z</a:t>
            </a:r>
            <a:endParaRPr kumimoji="1" lang="ja-JP" altLang="en-US" sz="1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225546" y="4405358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X</a:t>
            </a:r>
            <a:endParaRPr kumimoji="1" lang="ja-JP" altLang="en-US" sz="120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514731" y="4418984"/>
            <a:ext cx="1170432" cy="13485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dirty="0"/>
              <a:t>X</a:t>
            </a:r>
            <a:endParaRPr kumimoji="1" lang="ja-JP" altLang="en-US" sz="12000" dirty="0"/>
          </a:p>
        </p:txBody>
      </p:sp>
    </p:spTree>
    <p:extLst>
      <p:ext uri="{BB962C8B-B14F-4D97-AF65-F5344CB8AC3E}">
        <p14:creationId xmlns:p14="http://schemas.microsoft.com/office/powerpoint/2010/main" val="89777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11" grpId="0"/>
      <p:bldP spid="12" grpId="0"/>
      <p:bldP spid="13" grpId="0"/>
      <p:bldP spid="17" grpId="0"/>
      <p:bldP spid="17" grpId="1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128</Words>
  <Application>Microsoft Office PowerPoint</Application>
  <PresentationFormat>ワイド画面</PresentationFormat>
  <Paragraphs>116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zhst148</dc:creator>
  <cp:lastModifiedBy>zhst148</cp:lastModifiedBy>
  <cp:revision>37</cp:revision>
  <dcterms:created xsi:type="dcterms:W3CDTF">2020-08-06T04:47:32Z</dcterms:created>
  <dcterms:modified xsi:type="dcterms:W3CDTF">2021-03-18T05:55:26Z</dcterms:modified>
</cp:coreProperties>
</file>