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6"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250A"/>
    <a:srgbClr val="052A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79898E-8274-4277-A518-BEBA77C48AE7}" v="10" dt="2022-07-06T03:07:58.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568" autoAdjust="0"/>
  </p:normalViewPr>
  <p:slideViewPr>
    <p:cSldViewPr snapToGrid="0">
      <p:cViewPr varScale="1">
        <p:scale>
          <a:sx n="76" d="100"/>
          <a:sy n="76" d="100"/>
        </p:scale>
        <p:origin x="854" y="53"/>
      </p:cViewPr>
      <p:guideLst/>
    </p:cSldViewPr>
  </p:slideViewPr>
  <p:notesTextViewPr>
    <p:cViewPr>
      <p:scale>
        <a:sx n="1" d="1"/>
        <a:sy n="1" d="1"/>
      </p:scale>
      <p:origin x="0" y="-29"/>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Gregory" userId="877964793398f320" providerId="LiveId" clId="{2679898E-8274-4277-A518-BEBA77C48AE7}"/>
    <pc:docChg chg="undo custSel modSld">
      <pc:chgData name="Katie Gregory" userId="877964793398f320" providerId="LiveId" clId="{2679898E-8274-4277-A518-BEBA77C48AE7}" dt="2022-07-06T03:21:14.375" v="613" actId="20577"/>
      <pc:docMkLst>
        <pc:docMk/>
      </pc:docMkLst>
      <pc:sldChg chg="addSp delSp modSp mod delAnim modAnim modNotesTx">
        <pc:chgData name="Katie Gregory" userId="877964793398f320" providerId="LiveId" clId="{2679898E-8274-4277-A518-BEBA77C48AE7}" dt="2022-07-06T03:21:14.375" v="613" actId="20577"/>
        <pc:sldMkLst>
          <pc:docMk/>
          <pc:sldMk cId="2048815034" sldId="258"/>
        </pc:sldMkLst>
        <pc:spChg chg="mod">
          <ac:chgData name="Katie Gregory" userId="877964793398f320" providerId="LiveId" clId="{2679898E-8274-4277-A518-BEBA77C48AE7}" dt="2022-07-06T03:08:53.559" v="209" actId="1076"/>
          <ac:spMkLst>
            <pc:docMk/>
            <pc:sldMk cId="2048815034" sldId="258"/>
            <ac:spMk id="5" creationId="{D237BAAF-A146-4AFF-8980-B125F2066FF0}"/>
          </ac:spMkLst>
        </pc:spChg>
        <pc:spChg chg="mod">
          <ac:chgData name="Katie Gregory" userId="877964793398f320" providerId="LiveId" clId="{2679898E-8274-4277-A518-BEBA77C48AE7}" dt="2022-07-06T03:08:53.559" v="209" actId="1076"/>
          <ac:spMkLst>
            <pc:docMk/>
            <pc:sldMk cId="2048815034" sldId="258"/>
            <ac:spMk id="6" creationId="{E31FFA29-4BB3-4757-956C-66E6674E1F24}"/>
          </ac:spMkLst>
        </pc:spChg>
        <pc:spChg chg="mod">
          <ac:chgData name="Katie Gregory" userId="877964793398f320" providerId="LiveId" clId="{2679898E-8274-4277-A518-BEBA77C48AE7}" dt="2022-07-06T03:08:53.559" v="209" actId="1076"/>
          <ac:spMkLst>
            <pc:docMk/>
            <pc:sldMk cId="2048815034" sldId="258"/>
            <ac:spMk id="7" creationId="{9A070060-513C-4DEA-957C-C307CB88B332}"/>
          </ac:spMkLst>
        </pc:spChg>
        <pc:spChg chg="mod">
          <ac:chgData name="Katie Gregory" userId="877964793398f320" providerId="LiveId" clId="{2679898E-8274-4277-A518-BEBA77C48AE7}" dt="2022-07-06T03:08:53.559" v="209" actId="1076"/>
          <ac:spMkLst>
            <pc:docMk/>
            <pc:sldMk cId="2048815034" sldId="258"/>
            <ac:spMk id="8" creationId="{CA628557-B713-4637-A297-4F13A5CD35F9}"/>
          </ac:spMkLst>
        </pc:spChg>
        <pc:spChg chg="mod">
          <ac:chgData name="Katie Gregory" userId="877964793398f320" providerId="LiveId" clId="{2679898E-8274-4277-A518-BEBA77C48AE7}" dt="2022-07-06T03:08:53.559" v="209" actId="1076"/>
          <ac:spMkLst>
            <pc:docMk/>
            <pc:sldMk cId="2048815034" sldId="258"/>
            <ac:spMk id="9" creationId="{36D327AA-5174-4012-943C-529D07EDB26A}"/>
          </ac:spMkLst>
        </pc:spChg>
        <pc:spChg chg="mod">
          <ac:chgData name="Katie Gregory" userId="877964793398f320" providerId="LiveId" clId="{2679898E-8274-4277-A518-BEBA77C48AE7}" dt="2022-07-06T03:08:53.559" v="209" actId="1076"/>
          <ac:spMkLst>
            <pc:docMk/>
            <pc:sldMk cId="2048815034" sldId="258"/>
            <ac:spMk id="10" creationId="{F8605C23-05CC-4726-8BB0-94B48BDD579F}"/>
          </ac:spMkLst>
        </pc:spChg>
        <pc:spChg chg="mod">
          <ac:chgData name="Katie Gregory" userId="877964793398f320" providerId="LiveId" clId="{2679898E-8274-4277-A518-BEBA77C48AE7}" dt="2022-07-06T03:08:53.559" v="209" actId="1076"/>
          <ac:spMkLst>
            <pc:docMk/>
            <pc:sldMk cId="2048815034" sldId="258"/>
            <ac:spMk id="11" creationId="{4689FC19-E0CC-44B4-BA65-1196CF15ED4D}"/>
          </ac:spMkLst>
        </pc:spChg>
        <pc:spChg chg="mod">
          <ac:chgData name="Katie Gregory" userId="877964793398f320" providerId="LiveId" clId="{2679898E-8274-4277-A518-BEBA77C48AE7}" dt="2022-07-06T03:08:53.559" v="209" actId="1076"/>
          <ac:spMkLst>
            <pc:docMk/>
            <pc:sldMk cId="2048815034" sldId="258"/>
            <ac:spMk id="12" creationId="{6F695BE1-E7CA-45B3-A505-D29DC5B3DA69}"/>
          </ac:spMkLst>
        </pc:spChg>
        <pc:spChg chg="mod">
          <ac:chgData name="Katie Gregory" userId="877964793398f320" providerId="LiveId" clId="{2679898E-8274-4277-A518-BEBA77C48AE7}" dt="2022-07-06T03:08:53.559" v="209" actId="1076"/>
          <ac:spMkLst>
            <pc:docMk/>
            <pc:sldMk cId="2048815034" sldId="258"/>
            <ac:spMk id="13" creationId="{4AEDDE5D-F8D4-4F40-8373-8170D59EEC27}"/>
          </ac:spMkLst>
        </pc:spChg>
        <pc:spChg chg="mod">
          <ac:chgData name="Katie Gregory" userId="877964793398f320" providerId="LiveId" clId="{2679898E-8274-4277-A518-BEBA77C48AE7}" dt="2022-07-06T03:08:53.559" v="209" actId="1076"/>
          <ac:spMkLst>
            <pc:docMk/>
            <pc:sldMk cId="2048815034" sldId="258"/>
            <ac:spMk id="14" creationId="{4FC32BEC-FA51-4333-ACE5-1506C7578D33}"/>
          </ac:spMkLst>
        </pc:spChg>
        <pc:spChg chg="mod">
          <ac:chgData name="Katie Gregory" userId="877964793398f320" providerId="LiveId" clId="{2679898E-8274-4277-A518-BEBA77C48AE7}" dt="2022-07-06T03:08:53.559" v="209" actId="1076"/>
          <ac:spMkLst>
            <pc:docMk/>
            <pc:sldMk cId="2048815034" sldId="258"/>
            <ac:spMk id="15" creationId="{9D7CE244-DC55-48C2-B716-1C238184A53A}"/>
          </ac:spMkLst>
        </pc:spChg>
        <pc:spChg chg="mod">
          <ac:chgData name="Katie Gregory" userId="877964793398f320" providerId="LiveId" clId="{2679898E-8274-4277-A518-BEBA77C48AE7}" dt="2022-07-06T03:08:53.559" v="209" actId="1076"/>
          <ac:spMkLst>
            <pc:docMk/>
            <pc:sldMk cId="2048815034" sldId="258"/>
            <ac:spMk id="16" creationId="{B6515B33-EC8B-4B02-A73A-DD59B34443F2}"/>
          </ac:spMkLst>
        </pc:spChg>
        <pc:spChg chg="mod">
          <ac:chgData name="Katie Gregory" userId="877964793398f320" providerId="LiveId" clId="{2679898E-8274-4277-A518-BEBA77C48AE7}" dt="2022-07-06T03:08:53.559" v="209" actId="1076"/>
          <ac:spMkLst>
            <pc:docMk/>
            <pc:sldMk cId="2048815034" sldId="258"/>
            <ac:spMk id="17" creationId="{F245CE9B-54A8-497B-B22C-36A675A1DBAB}"/>
          </ac:spMkLst>
        </pc:spChg>
        <pc:spChg chg="mod">
          <ac:chgData name="Katie Gregory" userId="877964793398f320" providerId="LiveId" clId="{2679898E-8274-4277-A518-BEBA77C48AE7}" dt="2022-07-06T03:08:53.559" v="209" actId="1076"/>
          <ac:spMkLst>
            <pc:docMk/>
            <pc:sldMk cId="2048815034" sldId="258"/>
            <ac:spMk id="18" creationId="{BA82E614-E803-412F-B2B9-621F3D14F1E0}"/>
          </ac:spMkLst>
        </pc:spChg>
        <pc:spChg chg="mod">
          <ac:chgData name="Katie Gregory" userId="877964793398f320" providerId="LiveId" clId="{2679898E-8274-4277-A518-BEBA77C48AE7}" dt="2022-07-06T03:08:53.559" v="209" actId="1076"/>
          <ac:spMkLst>
            <pc:docMk/>
            <pc:sldMk cId="2048815034" sldId="258"/>
            <ac:spMk id="19" creationId="{210D7266-6A71-4B3A-9AC0-94313F534681}"/>
          </ac:spMkLst>
        </pc:spChg>
        <pc:spChg chg="mod">
          <ac:chgData name="Katie Gregory" userId="877964793398f320" providerId="LiveId" clId="{2679898E-8274-4277-A518-BEBA77C48AE7}" dt="2022-07-06T03:08:53.559" v="209" actId="1076"/>
          <ac:spMkLst>
            <pc:docMk/>
            <pc:sldMk cId="2048815034" sldId="258"/>
            <ac:spMk id="20" creationId="{16FEA5BB-3BB4-4E56-AC3B-60369BE1A263}"/>
          </ac:spMkLst>
        </pc:spChg>
        <pc:spChg chg="mod">
          <ac:chgData name="Katie Gregory" userId="877964793398f320" providerId="LiveId" clId="{2679898E-8274-4277-A518-BEBA77C48AE7}" dt="2022-07-06T03:08:53.559" v="209" actId="1076"/>
          <ac:spMkLst>
            <pc:docMk/>
            <pc:sldMk cId="2048815034" sldId="258"/>
            <ac:spMk id="21" creationId="{78D7D56B-B58C-4CC6-B811-F66C0E5D00B3}"/>
          </ac:spMkLst>
        </pc:spChg>
        <pc:spChg chg="mod">
          <ac:chgData name="Katie Gregory" userId="877964793398f320" providerId="LiveId" clId="{2679898E-8274-4277-A518-BEBA77C48AE7}" dt="2022-07-06T03:08:53.559" v="209" actId="1076"/>
          <ac:spMkLst>
            <pc:docMk/>
            <pc:sldMk cId="2048815034" sldId="258"/>
            <ac:spMk id="22" creationId="{D5978630-8840-4B15-8643-69DA9DAEF9D4}"/>
          </ac:spMkLst>
        </pc:spChg>
        <pc:spChg chg="mod">
          <ac:chgData name="Katie Gregory" userId="877964793398f320" providerId="LiveId" clId="{2679898E-8274-4277-A518-BEBA77C48AE7}" dt="2022-07-06T03:08:53.559" v="209" actId="1076"/>
          <ac:spMkLst>
            <pc:docMk/>
            <pc:sldMk cId="2048815034" sldId="258"/>
            <ac:spMk id="23" creationId="{2BC5A36D-4D4F-4C5A-9313-4F7A4011FE40}"/>
          </ac:spMkLst>
        </pc:spChg>
        <pc:spChg chg="mod">
          <ac:chgData name="Katie Gregory" userId="877964793398f320" providerId="LiveId" clId="{2679898E-8274-4277-A518-BEBA77C48AE7}" dt="2022-07-06T03:08:53.559" v="209" actId="1076"/>
          <ac:spMkLst>
            <pc:docMk/>
            <pc:sldMk cId="2048815034" sldId="258"/>
            <ac:spMk id="24" creationId="{229B8BE6-B447-4FC5-86BD-24A8EB61C578}"/>
          </ac:spMkLst>
        </pc:spChg>
        <pc:spChg chg="mod">
          <ac:chgData name="Katie Gregory" userId="877964793398f320" providerId="LiveId" clId="{2679898E-8274-4277-A518-BEBA77C48AE7}" dt="2022-07-06T03:08:53.559" v="209" actId="1076"/>
          <ac:spMkLst>
            <pc:docMk/>
            <pc:sldMk cId="2048815034" sldId="258"/>
            <ac:spMk id="25" creationId="{F9A85FE9-AD23-437B-BDC4-1886A3E3DE88}"/>
          </ac:spMkLst>
        </pc:spChg>
        <pc:spChg chg="mod">
          <ac:chgData name="Katie Gregory" userId="877964793398f320" providerId="LiveId" clId="{2679898E-8274-4277-A518-BEBA77C48AE7}" dt="2022-07-06T03:08:53.559" v="209" actId="1076"/>
          <ac:spMkLst>
            <pc:docMk/>
            <pc:sldMk cId="2048815034" sldId="258"/>
            <ac:spMk id="26" creationId="{2D8B9408-7569-4977-A25E-2A3253B14557}"/>
          </ac:spMkLst>
        </pc:spChg>
        <pc:spChg chg="mod">
          <ac:chgData name="Katie Gregory" userId="877964793398f320" providerId="LiveId" clId="{2679898E-8274-4277-A518-BEBA77C48AE7}" dt="2022-07-06T03:08:53.559" v="209" actId="1076"/>
          <ac:spMkLst>
            <pc:docMk/>
            <pc:sldMk cId="2048815034" sldId="258"/>
            <ac:spMk id="27" creationId="{7CFCE817-C426-4795-B9E3-A312AE600CB4}"/>
          </ac:spMkLst>
        </pc:spChg>
        <pc:spChg chg="mod">
          <ac:chgData name="Katie Gregory" userId="877964793398f320" providerId="LiveId" clId="{2679898E-8274-4277-A518-BEBA77C48AE7}" dt="2022-07-06T03:08:53.559" v="209" actId="1076"/>
          <ac:spMkLst>
            <pc:docMk/>
            <pc:sldMk cId="2048815034" sldId="258"/>
            <ac:spMk id="28" creationId="{8312EED4-E8DE-4242-9982-882004156E6E}"/>
          </ac:spMkLst>
        </pc:spChg>
        <pc:spChg chg="mod">
          <ac:chgData name="Katie Gregory" userId="877964793398f320" providerId="LiveId" clId="{2679898E-8274-4277-A518-BEBA77C48AE7}" dt="2022-07-06T03:08:53.559" v="209" actId="1076"/>
          <ac:spMkLst>
            <pc:docMk/>
            <pc:sldMk cId="2048815034" sldId="258"/>
            <ac:spMk id="29" creationId="{C3E3155D-3C4B-471B-B490-8D7FFB2D02FF}"/>
          </ac:spMkLst>
        </pc:spChg>
        <pc:spChg chg="mod">
          <ac:chgData name="Katie Gregory" userId="877964793398f320" providerId="LiveId" clId="{2679898E-8274-4277-A518-BEBA77C48AE7}" dt="2022-07-06T03:08:39.182" v="208"/>
          <ac:spMkLst>
            <pc:docMk/>
            <pc:sldMk cId="2048815034" sldId="258"/>
            <ac:spMk id="30" creationId="{5B056D06-320C-4DD1-8CAD-D08A7B5D1829}"/>
          </ac:spMkLst>
        </pc:spChg>
        <pc:spChg chg="mod">
          <ac:chgData name="Katie Gregory" userId="877964793398f320" providerId="LiveId" clId="{2679898E-8274-4277-A518-BEBA77C48AE7}" dt="2022-07-06T03:08:36.809" v="207"/>
          <ac:spMkLst>
            <pc:docMk/>
            <pc:sldMk cId="2048815034" sldId="258"/>
            <ac:spMk id="32" creationId="{F6B786D6-2282-4977-9578-509D1594C56E}"/>
          </ac:spMkLst>
        </pc:spChg>
        <pc:spChg chg="mod">
          <ac:chgData name="Katie Gregory" userId="877964793398f320" providerId="LiveId" clId="{2679898E-8274-4277-A518-BEBA77C48AE7}" dt="2022-07-06T03:08:36.118" v="206"/>
          <ac:spMkLst>
            <pc:docMk/>
            <pc:sldMk cId="2048815034" sldId="258"/>
            <ac:spMk id="33" creationId="{5742B549-6023-449C-9413-96ED55CCD271}"/>
          </ac:spMkLst>
        </pc:spChg>
        <pc:spChg chg="mod">
          <ac:chgData name="Katie Gregory" userId="877964793398f320" providerId="LiveId" clId="{2679898E-8274-4277-A518-BEBA77C48AE7}" dt="2022-07-06T03:08:35.294" v="205"/>
          <ac:spMkLst>
            <pc:docMk/>
            <pc:sldMk cId="2048815034" sldId="258"/>
            <ac:spMk id="34" creationId="{7FA225B1-2AD2-4617-8E17-2E5F8624E579}"/>
          </ac:spMkLst>
        </pc:spChg>
        <pc:spChg chg="mod">
          <ac:chgData name="Katie Gregory" userId="877964793398f320" providerId="LiveId" clId="{2679898E-8274-4277-A518-BEBA77C48AE7}" dt="2022-07-06T03:08:34.623" v="204"/>
          <ac:spMkLst>
            <pc:docMk/>
            <pc:sldMk cId="2048815034" sldId="258"/>
            <ac:spMk id="35" creationId="{1C180869-60C3-4558-8B60-F8B7BDB19EEE}"/>
          </ac:spMkLst>
        </pc:spChg>
        <pc:spChg chg="mod">
          <ac:chgData name="Katie Gregory" userId="877964793398f320" providerId="LiveId" clId="{2679898E-8274-4277-A518-BEBA77C48AE7}" dt="2022-07-06T03:08:33.987" v="203"/>
          <ac:spMkLst>
            <pc:docMk/>
            <pc:sldMk cId="2048815034" sldId="258"/>
            <ac:spMk id="36" creationId="{F8DC4607-CA2F-498C-A2CD-42FC4DC6F0FC}"/>
          </ac:spMkLst>
        </pc:spChg>
        <pc:spChg chg="mod">
          <ac:chgData name="Katie Gregory" userId="877964793398f320" providerId="LiveId" clId="{2679898E-8274-4277-A518-BEBA77C48AE7}" dt="2022-07-06T03:08:33.204" v="202"/>
          <ac:spMkLst>
            <pc:docMk/>
            <pc:sldMk cId="2048815034" sldId="258"/>
            <ac:spMk id="37" creationId="{06555974-C2A0-48BD-A2AB-22CCBAD7A7EA}"/>
          </ac:spMkLst>
        </pc:spChg>
        <pc:spChg chg="mod">
          <ac:chgData name="Katie Gregory" userId="877964793398f320" providerId="LiveId" clId="{2679898E-8274-4277-A518-BEBA77C48AE7}" dt="2022-07-06T03:08:32.674" v="201"/>
          <ac:spMkLst>
            <pc:docMk/>
            <pc:sldMk cId="2048815034" sldId="258"/>
            <ac:spMk id="38" creationId="{AB123140-EB0F-4537-B729-F5CA012E7756}"/>
          </ac:spMkLst>
        </pc:spChg>
        <pc:spChg chg="mod">
          <ac:chgData name="Katie Gregory" userId="877964793398f320" providerId="LiveId" clId="{2679898E-8274-4277-A518-BEBA77C48AE7}" dt="2022-07-06T03:08:31.265" v="200"/>
          <ac:spMkLst>
            <pc:docMk/>
            <pc:sldMk cId="2048815034" sldId="258"/>
            <ac:spMk id="39" creationId="{EC2916D3-8291-48F7-BB83-2FE0A15848D1}"/>
          </ac:spMkLst>
        </pc:spChg>
        <pc:spChg chg="mod">
          <ac:chgData name="Katie Gregory" userId="877964793398f320" providerId="LiveId" clId="{2679898E-8274-4277-A518-BEBA77C48AE7}" dt="2022-07-06T03:08:30.188" v="199"/>
          <ac:spMkLst>
            <pc:docMk/>
            <pc:sldMk cId="2048815034" sldId="258"/>
            <ac:spMk id="40" creationId="{FAF3F78D-7404-41C0-BE85-1D3A2A5A89F5}"/>
          </ac:spMkLst>
        </pc:spChg>
        <pc:spChg chg="mod">
          <ac:chgData name="Katie Gregory" userId="877964793398f320" providerId="LiveId" clId="{2679898E-8274-4277-A518-BEBA77C48AE7}" dt="2022-07-06T03:08:28.098" v="197"/>
          <ac:spMkLst>
            <pc:docMk/>
            <pc:sldMk cId="2048815034" sldId="258"/>
            <ac:spMk id="41" creationId="{A8A611CD-8C39-4314-9BE7-9D423C343CDD}"/>
          </ac:spMkLst>
        </pc:spChg>
        <pc:spChg chg="mod">
          <ac:chgData name="Katie Gregory" userId="877964793398f320" providerId="LiveId" clId="{2679898E-8274-4277-A518-BEBA77C48AE7}" dt="2022-07-06T03:08:28.573" v="198"/>
          <ac:spMkLst>
            <pc:docMk/>
            <pc:sldMk cId="2048815034" sldId="258"/>
            <ac:spMk id="42" creationId="{49C9EE8B-D45E-47FA-B61F-409D0F2915DF}"/>
          </ac:spMkLst>
        </pc:spChg>
        <pc:spChg chg="mod">
          <ac:chgData name="Katie Gregory" userId="877964793398f320" providerId="LiveId" clId="{2679898E-8274-4277-A518-BEBA77C48AE7}" dt="2022-07-06T03:08:53.559" v="209" actId="1076"/>
          <ac:spMkLst>
            <pc:docMk/>
            <pc:sldMk cId="2048815034" sldId="258"/>
            <ac:spMk id="43" creationId="{E2F6D423-9C44-4754-AFAC-8BFC02AF639E}"/>
          </ac:spMkLst>
        </pc:spChg>
        <pc:spChg chg="mod">
          <ac:chgData name="Katie Gregory" userId="877964793398f320" providerId="LiveId" clId="{2679898E-8274-4277-A518-BEBA77C48AE7}" dt="2022-07-06T03:08:53.559" v="209" actId="1076"/>
          <ac:spMkLst>
            <pc:docMk/>
            <pc:sldMk cId="2048815034" sldId="258"/>
            <ac:spMk id="44" creationId="{0FA78A5D-4413-4229-BBE8-308BBC3615CC}"/>
          </ac:spMkLst>
        </pc:spChg>
        <pc:spChg chg="mod">
          <ac:chgData name="Katie Gregory" userId="877964793398f320" providerId="LiveId" clId="{2679898E-8274-4277-A518-BEBA77C48AE7}" dt="2022-07-06T03:08:53.559" v="209" actId="1076"/>
          <ac:spMkLst>
            <pc:docMk/>
            <pc:sldMk cId="2048815034" sldId="258"/>
            <ac:spMk id="45" creationId="{F67B1E1A-5364-4686-A07F-9DFDA80C2E37}"/>
          </ac:spMkLst>
        </pc:spChg>
        <pc:spChg chg="mod">
          <ac:chgData name="Katie Gregory" userId="877964793398f320" providerId="LiveId" clId="{2679898E-8274-4277-A518-BEBA77C48AE7}" dt="2022-07-06T03:08:53.559" v="209" actId="1076"/>
          <ac:spMkLst>
            <pc:docMk/>
            <pc:sldMk cId="2048815034" sldId="258"/>
            <ac:spMk id="46" creationId="{869C07B3-7572-4C22-B7C3-9435060AF01D}"/>
          </ac:spMkLst>
        </pc:spChg>
        <pc:spChg chg="mod">
          <ac:chgData name="Katie Gregory" userId="877964793398f320" providerId="LiveId" clId="{2679898E-8274-4277-A518-BEBA77C48AE7}" dt="2022-07-06T03:08:53.559" v="209" actId="1076"/>
          <ac:spMkLst>
            <pc:docMk/>
            <pc:sldMk cId="2048815034" sldId="258"/>
            <ac:spMk id="47" creationId="{DEF802DB-DE2D-49EE-AAC7-D22CDD475ECD}"/>
          </ac:spMkLst>
        </pc:spChg>
        <pc:spChg chg="mod">
          <ac:chgData name="Katie Gregory" userId="877964793398f320" providerId="LiveId" clId="{2679898E-8274-4277-A518-BEBA77C48AE7}" dt="2022-07-06T03:07:58.378" v="180" actId="962"/>
          <ac:spMkLst>
            <pc:docMk/>
            <pc:sldMk cId="2048815034" sldId="258"/>
            <ac:spMk id="61" creationId="{8D4D3F58-273E-468E-B516-228E5D52F61C}"/>
          </ac:spMkLst>
        </pc:spChg>
        <pc:spChg chg="del mod">
          <ac:chgData name="Katie Gregory" userId="877964793398f320" providerId="LiveId" clId="{2679898E-8274-4277-A518-BEBA77C48AE7}" dt="2022-07-06T03:05:33.654" v="85" actId="478"/>
          <ac:spMkLst>
            <pc:docMk/>
            <pc:sldMk cId="2048815034" sldId="258"/>
            <ac:spMk id="65" creationId="{4D0C73AE-C418-4AB5-832F-0DF5C276D7DA}"/>
          </ac:spMkLst>
        </pc:spChg>
        <pc:spChg chg="mod">
          <ac:chgData name="Katie Gregory" userId="877964793398f320" providerId="LiveId" clId="{2679898E-8274-4277-A518-BEBA77C48AE7}" dt="2022-07-06T03:07:22.858" v="176" actId="962"/>
          <ac:spMkLst>
            <pc:docMk/>
            <pc:sldMk cId="2048815034" sldId="258"/>
            <ac:spMk id="68" creationId="{01CEFD04-0E3E-4B73-8F0E-4E5A591D3ABE}"/>
          </ac:spMkLst>
        </pc:spChg>
        <pc:spChg chg="mod">
          <ac:chgData name="Katie Gregory" userId="877964793398f320" providerId="LiveId" clId="{2679898E-8274-4277-A518-BEBA77C48AE7}" dt="2022-07-06T03:08:53.559" v="209" actId="1076"/>
          <ac:spMkLst>
            <pc:docMk/>
            <pc:sldMk cId="2048815034" sldId="258"/>
            <ac:spMk id="69" creationId="{29B417A3-A1BD-4F2C-9E8A-068FFF4BAEAB}"/>
          </ac:spMkLst>
        </pc:spChg>
        <pc:spChg chg="mod">
          <ac:chgData name="Katie Gregory" userId="877964793398f320" providerId="LiveId" clId="{2679898E-8274-4277-A518-BEBA77C48AE7}" dt="2022-07-06T03:07:48.136" v="179" actId="962"/>
          <ac:spMkLst>
            <pc:docMk/>
            <pc:sldMk cId="2048815034" sldId="258"/>
            <ac:spMk id="75" creationId="{3E2A8FC7-9C68-4338-A292-569CED842806}"/>
          </ac:spMkLst>
        </pc:spChg>
        <pc:spChg chg="mod">
          <ac:chgData name="Katie Gregory" userId="877964793398f320" providerId="LiveId" clId="{2679898E-8274-4277-A518-BEBA77C48AE7}" dt="2022-07-06T03:07:37.648" v="178" actId="962"/>
          <ac:spMkLst>
            <pc:docMk/>
            <pc:sldMk cId="2048815034" sldId="258"/>
            <ac:spMk id="76" creationId="{C549510D-E1AB-4AAC-97FD-B7873C44839C}"/>
          </ac:spMkLst>
        </pc:spChg>
        <pc:spChg chg="mod">
          <ac:chgData name="Katie Gregory" userId="877964793398f320" providerId="LiveId" clId="{2679898E-8274-4277-A518-BEBA77C48AE7}" dt="2022-07-06T03:07:32.660" v="177" actId="962"/>
          <ac:spMkLst>
            <pc:docMk/>
            <pc:sldMk cId="2048815034" sldId="258"/>
            <ac:spMk id="77" creationId="{EED5B016-666B-4C9A-BDD3-A7025092C7AC}"/>
          </ac:spMkLst>
        </pc:spChg>
        <pc:spChg chg="del">
          <ac:chgData name="Katie Gregory" userId="877964793398f320" providerId="LiveId" clId="{2679898E-8274-4277-A518-BEBA77C48AE7}" dt="2022-07-06T03:06:33.914" v="167" actId="478"/>
          <ac:spMkLst>
            <pc:docMk/>
            <pc:sldMk cId="2048815034" sldId="258"/>
            <ac:spMk id="78" creationId="{B843ECF5-E7B9-43AB-A98A-A786AF591991}"/>
          </ac:spMkLst>
        </pc:spChg>
        <pc:spChg chg="del mod">
          <ac:chgData name="Katie Gregory" userId="877964793398f320" providerId="LiveId" clId="{2679898E-8274-4277-A518-BEBA77C48AE7}" dt="2022-07-06T03:06:37.334" v="168" actId="478"/>
          <ac:spMkLst>
            <pc:docMk/>
            <pc:sldMk cId="2048815034" sldId="258"/>
            <ac:spMk id="79" creationId="{B620E9B2-153F-467F-8D3F-8735C06C76FF}"/>
          </ac:spMkLst>
        </pc:spChg>
        <pc:spChg chg="del">
          <ac:chgData name="Katie Gregory" userId="877964793398f320" providerId="LiveId" clId="{2679898E-8274-4277-A518-BEBA77C48AE7}" dt="2022-07-06T03:06:39.485" v="169" actId="478"/>
          <ac:spMkLst>
            <pc:docMk/>
            <pc:sldMk cId="2048815034" sldId="258"/>
            <ac:spMk id="80" creationId="{1057C0DE-2FB5-4ADF-B30E-7F1D8F918539}"/>
          </ac:spMkLst>
        </pc:spChg>
        <pc:spChg chg="del">
          <ac:chgData name="Katie Gregory" userId="877964793398f320" providerId="LiveId" clId="{2679898E-8274-4277-A518-BEBA77C48AE7}" dt="2022-07-06T03:06:43.008" v="170" actId="478"/>
          <ac:spMkLst>
            <pc:docMk/>
            <pc:sldMk cId="2048815034" sldId="258"/>
            <ac:spMk id="81" creationId="{8CE7E98A-2064-41CE-9594-52FEE34E601D}"/>
          </ac:spMkLst>
        </pc:spChg>
        <pc:spChg chg="del">
          <ac:chgData name="Katie Gregory" userId="877964793398f320" providerId="LiveId" clId="{2679898E-8274-4277-A518-BEBA77C48AE7}" dt="2022-07-06T03:06:45.316" v="171" actId="478"/>
          <ac:spMkLst>
            <pc:docMk/>
            <pc:sldMk cId="2048815034" sldId="258"/>
            <ac:spMk id="82" creationId="{4BA2096E-B926-4145-9F76-63506365B314}"/>
          </ac:spMkLst>
        </pc:spChg>
        <pc:spChg chg="del">
          <ac:chgData name="Katie Gregory" userId="877964793398f320" providerId="LiveId" clId="{2679898E-8274-4277-A518-BEBA77C48AE7}" dt="2022-07-06T03:06:47.572" v="172" actId="478"/>
          <ac:spMkLst>
            <pc:docMk/>
            <pc:sldMk cId="2048815034" sldId="258"/>
            <ac:spMk id="84" creationId="{AEEE38F6-A677-4230-A5CA-6B6EDC3B52DB}"/>
          </ac:spMkLst>
        </pc:spChg>
        <pc:spChg chg="mod">
          <ac:chgData name="Katie Gregory" userId="877964793398f320" providerId="LiveId" clId="{2679898E-8274-4277-A518-BEBA77C48AE7}" dt="2022-07-06T03:07:19.146" v="175" actId="962"/>
          <ac:spMkLst>
            <pc:docMk/>
            <pc:sldMk cId="2048815034" sldId="258"/>
            <ac:spMk id="87" creationId="{F509F952-FC1B-47CA-82B1-B722A1DF394E}"/>
          </ac:spMkLst>
        </pc:spChg>
        <pc:spChg chg="mod">
          <ac:chgData name="Katie Gregory" userId="877964793398f320" providerId="LiveId" clId="{2679898E-8274-4277-A518-BEBA77C48AE7}" dt="2022-07-06T03:07:14.954" v="174" actId="962"/>
          <ac:spMkLst>
            <pc:docMk/>
            <pc:sldMk cId="2048815034" sldId="258"/>
            <ac:spMk id="88" creationId="{E8A00850-01B5-4FF2-AF1C-5329424EEA51}"/>
          </ac:spMkLst>
        </pc:spChg>
        <pc:spChg chg="mod">
          <ac:chgData name="Katie Gregory" userId="877964793398f320" providerId="LiveId" clId="{2679898E-8274-4277-A518-BEBA77C48AE7}" dt="2022-07-06T03:07:10.152" v="173" actId="962"/>
          <ac:spMkLst>
            <pc:docMk/>
            <pc:sldMk cId="2048815034" sldId="258"/>
            <ac:spMk id="89" creationId="{106964E3-5F78-4664-903E-DDD40A60C3C1}"/>
          </ac:spMkLst>
        </pc:spChg>
        <pc:grpChg chg="add mod">
          <ac:chgData name="Katie Gregory" userId="877964793398f320" providerId="LiveId" clId="{2679898E-8274-4277-A518-BEBA77C48AE7}" dt="2022-07-06T03:05:29.336" v="83" actId="164"/>
          <ac:grpSpMkLst>
            <pc:docMk/>
            <pc:sldMk cId="2048815034" sldId="258"/>
            <ac:grpSpMk id="2" creationId="{99E38F29-8D94-2DD2-6F80-CE252BB932B6}"/>
          </ac:grpSpMkLst>
        </pc:grpChg>
      </pc:sldChg>
    </pc:docChg>
  </pc:docChgLst>
  <pc:docChgLst>
    <pc:chgData name="Katie Gregory" userId="877964793398f320" providerId="LiveId" clId="{C2B4C30F-6A19-4455-B946-124B7925DACE}"/>
    <pc:docChg chg="undo custSel addSld modSld sldOrd modMainMaster">
      <pc:chgData name="Katie Gregory" userId="877964793398f320" providerId="LiveId" clId="{C2B4C30F-6A19-4455-B946-124B7925DACE}" dt="2022-05-17T08:00:03.320" v="790" actId="20577"/>
      <pc:docMkLst>
        <pc:docMk/>
      </pc:docMkLst>
      <pc:sldChg chg="addSp delSp modSp mod setBg addAnim delAnim modAnim">
        <pc:chgData name="Katie Gregory" userId="877964793398f320" providerId="LiveId" clId="{C2B4C30F-6A19-4455-B946-124B7925DACE}" dt="2022-05-17T07:59:47.838" v="780" actId="20577"/>
        <pc:sldMkLst>
          <pc:docMk/>
          <pc:sldMk cId="1915233424" sldId="256"/>
        </pc:sldMkLst>
        <pc:spChg chg="add del mod">
          <ac:chgData name="Katie Gregory" userId="877964793398f320" providerId="LiveId" clId="{C2B4C30F-6A19-4455-B946-124B7925DACE}" dt="2022-05-10T04:41:31.806" v="685" actId="1076"/>
          <ac:spMkLst>
            <pc:docMk/>
            <pc:sldMk cId="1915233424" sldId="256"/>
            <ac:spMk id="5" creationId="{D237BAAF-A146-4AFF-8980-B125F2066FF0}"/>
          </ac:spMkLst>
        </pc:spChg>
        <pc:spChg chg="add del mod">
          <ac:chgData name="Katie Gregory" userId="877964793398f320" providerId="LiveId" clId="{C2B4C30F-6A19-4455-B946-124B7925DACE}" dt="2022-05-10T04:41:31.806" v="685" actId="1076"/>
          <ac:spMkLst>
            <pc:docMk/>
            <pc:sldMk cId="1915233424" sldId="256"/>
            <ac:spMk id="6" creationId="{E31FFA29-4BB3-4757-956C-66E6674E1F24}"/>
          </ac:spMkLst>
        </pc:spChg>
        <pc:spChg chg="add del mod">
          <ac:chgData name="Katie Gregory" userId="877964793398f320" providerId="LiveId" clId="{C2B4C30F-6A19-4455-B946-124B7925DACE}" dt="2022-05-10T04:41:31.806" v="685" actId="1076"/>
          <ac:spMkLst>
            <pc:docMk/>
            <pc:sldMk cId="1915233424" sldId="256"/>
            <ac:spMk id="7" creationId="{9A070060-513C-4DEA-957C-C307CB88B332}"/>
          </ac:spMkLst>
        </pc:spChg>
        <pc:spChg chg="add del mod">
          <ac:chgData name="Katie Gregory" userId="877964793398f320" providerId="LiveId" clId="{C2B4C30F-6A19-4455-B946-124B7925DACE}" dt="2022-05-10T04:41:31.806" v="685" actId="1076"/>
          <ac:spMkLst>
            <pc:docMk/>
            <pc:sldMk cId="1915233424" sldId="256"/>
            <ac:spMk id="8" creationId="{CA628557-B713-4637-A297-4F13A5CD35F9}"/>
          </ac:spMkLst>
        </pc:spChg>
        <pc:spChg chg="add del mod">
          <ac:chgData name="Katie Gregory" userId="877964793398f320" providerId="LiveId" clId="{C2B4C30F-6A19-4455-B946-124B7925DACE}" dt="2022-05-10T04:41:31.806" v="685" actId="1076"/>
          <ac:spMkLst>
            <pc:docMk/>
            <pc:sldMk cId="1915233424" sldId="256"/>
            <ac:spMk id="9" creationId="{36D327AA-5174-4012-943C-529D07EDB26A}"/>
          </ac:spMkLst>
        </pc:spChg>
        <pc:spChg chg="add del mod">
          <ac:chgData name="Katie Gregory" userId="877964793398f320" providerId="LiveId" clId="{C2B4C30F-6A19-4455-B946-124B7925DACE}" dt="2022-05-10T04:41:31.806" v="685" actId="1076"/>
          <ac:spMkLst>
            <pc:docMk/>
            <pc:sldMk cId="1915233424" sldId="256"/>
            <ac:spMk id="10" creationId="{F8605C23-05CC-4726-8BB0-94B48BDD579F}"/>
          </ac:spMkLst>
        </pc:spChg>
        <pc:spChg chg="add del mod">
          <ac:chgData name="Katie Gregory" userId="877964793398f320" providerId="LiveId" clId="{C2B4C30F-6A19-4455-B946-124B7925DACE}" dt="2022-05-10T04:41:31.806" v="685" actId="1076"/>
          <ac:spMkLst>
            <pc:docMk/>
            <pc:sldMk cId="1915233424" sldId="256"/>
            <ac:spMk id="11" creationId="{4689FC19-E0CC-44B4-BA65-1196CF15ED4D}"/>
          </ac:spMkLst>
        </pc:spChg>
        <pc:spChg chg="add del mod">
          <ac:chgData name="Katie Gregory" userId="877964793398f320" providerId="LiveId" clId="{C2B4C30F-6A19-4455-B946-124B7925DACE}" dt="2022-05-10T04:41:31.806" v="685" actId="1076"/>
          <ac:spMkLst>
            <pc:docMk/>
            <pc:sldMk cId="1915233424" sldId="256"/>
            <ac:spMk id="12" creationId="{6F695BE1-E7CA-45B3-A505-D29DC5B3DA69}"/>
          </ac:spMkLst>
        </pc:spChg>
        <pc:spChg chg="add del mod">
          <ac:chgData name="Katie Gregory" userId="877964793398f320" providerId="LiveId" clId="{C2B4C30F-6A19-4455-B946-124B7925DACE}" dt="2022-05-10T04:41:31.806" v="685" actId="1076"/>
          <ac:spMkLst>
            <pc:docMk/>
            <pc:sldMk cId="1915233424" sldId="256"/>
            <ac:spMk id="13" creationId="{4AEDDE5D-F8D4-4F40-8373-8170D59EEC27}"/>
          </ac:spMkLst>
        </pc:spChg>
        <pc:spChg chg="add del mod">
          <ac:chgData name="Katie Gregory" userId="877964793398f320" providerId="LiveId" clId="{C2B4C30F-6A19-4455-B946-124B7925DACE}" dt="2022-05-10T04:41:31.806" v="685" actId="1076"/>
          <ac:spMkLst>
            <pc:docMk/>
            <pc:sldMk cId="1915233424" sldId="256"/>
            <ac:spMk id="14" creationId="{4FC32BEC-FA51-4333-ACE5-1506C7578D33}"/>
          </ac:spMkLst>
        </pc:spChg>
        <pc:spChg chg="add del mod">
          <ac:chgData name="Katie Gregory" userId="877964793398f320" providerId="LiveId" clId="{C2B4C30F-6A19-4455-B946-124B7925DACE}" dt="2022-05-10T04:41:31.806" v="685" actId="1076"/>
          <ac:spMkLst>
            <pc:docMk/>
            <pc:sldMk cId="1915233424" sldId="256"/>
            <ac:spMk id="15" creationId="{9D7CE244-DC55-48C2-B716-1C238184A53A}"/>
          </ac:spMkLst>
        </pc:spChg>
        <pc:spChg chg="add del mod">
          <ac:chgData name="Katie Gregory" userId="877964793398f320" providerId="LiveId" clId="{C2B4C30F-6A19-4455-B946-124B7925DACE}" dt="2022-05-10T04:41:31.806" v="685" actId="1076"/>
          <ac:spMkLst>
            <pc:docMk/>
            <pc:sldMk cId="1915233424" sldId="256"/>
            <ac:spMk id="16" creationId="{B6515B33-EC8B-4B02-A73A-DD59B34443F2}"/>
          </ac:spMkLst>
        </pc:spChg>
        <pc:spChg chg="add del mod">
          <ac:chgData name="Katie Gregory" userId="877964793398f320" providerId="LiveId" clId="{C2B4C30F-6A19-4455-B946-124B7925DACE}" dt="2022-05-10T04:41:31.806" v="685" actId="1076"/>
          <ac:spMkLst>
            <pc:docMk/>
            <pc:sldMk cId="1915233424" sldId="256"/>
            <ac:spMk id="17" creationId="{F245CE9B-54A8-497B-B22C-36A675A1DBAB}"/>
          </ac:spMkLst>
        </pc:spChg>
        <pc:spChg chg="add del mod">
          <ac:chgData name="Katie Gregory" userId="877964793398f320" providerId="LiveId" clId="{C2B4C30F-6A19-4455-B946-124B7925DACE}" dt="2022-05-10T04:41:31.806" v="685" actId="1076"/>
          <ac:spMkLst>
            <pc:docMk/>
            <pc:sldMk cId="1915233424" sldId="256"/>
            <ac:spMk id="18" creationId="{BA82E614-E803-412F-B2B9-621F3D14F1E0}"/>
          </ac:spMkLst>
        </pc:spChg>
        <pc:spChg chg="add del mod">
          <ac:chgData name="Katie Gregory" userId="877964793398f320" providerId="LiveId" clId="{C2B4C30F-6A19-4455-B946-124B7925DACE}" dt="2022-05-10T04:41:31.806" v="685" actId="1076"/>
          <ac:spMkLst>
            <pc:docMk/>
            <pc:sldMk cId="1915233424" sldId="256"/>
            <ac:spMk id="19" creationId="{210D7266-6A71-4B3A-9AC0-94313F534681}"/>
          </ac:spMkLst>
        </pc:spChg>
        <pc:spChg chg="add del mod">
          <ac:chgData name="Katie Gregory" userId="877964793398f320" providerId="LiveId" clId="{C2B4C30F-6A19-4455-B946-124B7925DACE}" dt="2022-05-10T04:41:31.806" v="685" actId="1076"/>
          <ac:spMkLst>
            <pc:docMk/>
            <pc:sldMk cId="1915233424" sldId="256"/>
            <ac:spMk id="20" creationId="{16FEA5BB-3BB4-4E56-AC3B-60369BE1A263}"/>
          </ac:spMkLst>
        </pc:spChg>
        <pc:spChg chg="add del mod">
          <ac:chgData name="Katie Gregory" userId="877964793398f320" providerId="LiveId" clId="{C2B4C30F-6A19-4455-B946-124B7925DACE}" dt="2022-05-10T04:41:31.806" v="685" actId="1076"/>
          <ac:spMkLst>
            <pc:docMk/>
            <pc:sldMk cId="1915233424" sldId="256"/>
            <ac:spMk id="21" creationId="{78D7D56B-B58C-4CC6-B811-F66C0E5D00B3}"/>
          </ac:spMkLst>
        </pc:spChg>
        <pc:spChg chg="add del mod">
          <ac:chgData name="Katie Gregory" userId="877964793398f320" providerId="LiveId" clId="{C2B4C30F-6A19-4455-B946-124B7925DACE}" dt="2022-05-10T04:41:31.806" v="685" actId="1076"/>
          <ac:spMkLst>
            <pc:docMk/>
            <pc:sldMk cId="1915233424" sldId="256"/>
            <ac:spMk id="22" creationId="{D5978630-8840-4B15-8643-69DA9DAEF9D4}"/>
          </ac:spMkLst>
        </pc:spChg>
        <pc:spChg chg="add del mod">
          <ac:chgData name="Katie Gregory" userId="877964793398f320" providerId="LiveId" clId="{C2B4C30F-6A19-4455-B946-124B7925DACE}" dt="2022-05-10T04:41:31.806" v="685" actId="1076"/>
          <ac:spMkLst>
            <pc:docMk/>
            <pc:sldMk cId="1915233424" sldId="256"/>
            <ac:spMk id="23" creationId="{2BC5A36D-4D4F-4C5A-9313-4F7A4011FE40}"/>
          </ac:spMkLst>
        </pc:spChg>
        <pc:spChg chg="add del mod">
          <ac:chgData name="Katie Gregory" userId="877964793398f320" providerId="LiveId" clId="{C2B4C30F-6A19-4455-B946-124B7925DACE}" dt="2022-05-10T04:41:31.806" v="685" actId="1076"/>
          <ac:spMkLst>
            <pc:docMk/>
            <pc:sldMk cId="1915233424" sldId="256"/>
            <ac:spMk id="24" creationId="{229B8BE6-B447-4FC5-86BD-24A8EB61C578}"/>
          </ac:spMkLst>
        </pc:spChg>
        <pc:spChg chg="add del mod">
          <ac:chgData name="Katie Gregory" userId="877964793398f320" providerId="LiveId" clId="{C2B4C30F-6A19-4455-B946-124B7925DACE}" dt="2022-05-10T04:41:31.806" v="685" actId="1076"/>
          <ac:spMkLst>
            <pc:docMk/>
            <pc:sldMk cId="1915233424" sldId="256"/>
            <ac:spMk id="25" creationId="{F9A85FE9-AD23-437B-BDC4-1886A3E3DE88}"/>
          </ac:spMkLst>
        </pc:spChg>
        <pc:spChg chg="add del mod">
          <ac:chgData name="Katie Gregory" userId="877964793398f320" providerId="LiveId" clId="{C2B4C30F-6A19-4455-B946-124B7925DACE}" dt="2022-05-10T04:41:31.806" v="685" actId="1076"/>
          <ac:spMkLst>
            <pc:docMk/>
            <pc:sldMk cId="1915233424" sldId="256"/>
            <ac:spMk id="26" creationId="{2D8B9408-7569-4977-A25E-2A3253B14557}"/>
          </ac:spMkLst>
        </pc:spChg>
        <pc:spChg chg="add del mod">
          <ac:chgData name="Katie Gregory" userId="877964793398f320" providerId="LiveId" clId="{C2B4C30F-6A19-4455-B946-124B7925DACE}" dt="2022-05-10T04:41:31.806" v="685" actId="1076"/>
          <ac:spMkLst>
            <pc:docMk/>
            <pc:sldMk cId="1915233424" sldId="256"/>
            <ac:spMk id="27" creationId="{7CFCE817-C426-4795-B9E3-A312AE600CB4}"/>
          </ac:spMkLst>
        </pc:spChg>
        <pc:spChg chg="add del mod">
          <ac:chgData name="Katie Gregory" userId="877964793398f320" providerId="LiveId" clId="{C2B4C30F-6A19-4455-B946-124B7925DACE}" dt="2022-05-10T04:41:31.806" v="685" actId="1076"/>
          <ac:spMkLst>
            <pc:docMk/>
            <pc:sldMk cId="1915233424" sldId="256"/>
            <ac:spMk id="28" creationId="{8312EED4-E8DE-4242-9982-882004156E6E}"/>
          </ac:spMkLst>
        </pc:spChg>
        <pc:spChg chg="add del mod">
          <ac:chgData name="Katie Gregory" userId="877964793398f320" providerId="LiveId" clId="{C2B4C30F-6A19-4455-B946-124B7925DACE}" dt="2022-05-10T04:41:31.806" v="685" actId="1076"/>
          <ac:spMkLst>
            <pc:docMk/>
            <pc:sldMk cId="1915233424" sldId="256"/>
            <ac:spMk id="29" creationId="{C3E3155D-3C4B-471B-B490-8D7FFB2D02FF}"/>
          </ac:spMkLst>
        </pc:spChg>
        <pc:spChg chg="add del mod">
          <ac:chgData name="Katie Gregory" userId="877964793398f320" providerId="LiveId" clId="{C2B4C30F-6A19-4455-B946-124B7925DACE}" dt="2022-05-10T04:41:16.874" v="682" actId="1076"/>
          <ac:spMkLst>
            <pc:docMk/>
            <pc:sldMk cId="1915233424" sldId="256"/>
            <ac:spMk id="30" creationId="{5B056D06-320C-4DD1-8CAD-D08A7B5D1829}"/>
          </ac:spMkLst>
        </pc:spChg>
        <pc:spChg chg="add del mod">
          <ac:chgData name="Katie Gregory" userId="877964793398f320" providerId="LiveId" clId="{C2B4C30F-6A19-4455-B946-124B7925DACE}" dt="2022-05-10T04:40:48.425" v="676" actId="1076"/>
          <ac:spMkLst>
            <pc:docMk/>
            <pc:sldMk cId="1915233424" sldId="256"/>
            <ac:spMk id="32" creationId="{F6B786D6-2282-4977-9578-509D1594C56E}"/>
          </ac:spMkLst>
        </pc:spChg>
        <pc:spChg chg="add del mod">
          <ac:chgData name="Katie Gregory" userId="877964793398f320" providerId="LiveId" clId="{C2B4C30F-6A19-4455-B946-124B7925DACE}" dt="2022-05-10T04:40:51.538" v="677" actId="1076"/>
          <ac:spMkLst>
            <pc:docMk/>
            <pc:sldMk cId="1915233424" sldId="256"/>
            <ac:spMk id="33" creationId="{5742B549-6023-449C-9413-96ED55CCD271}"/>
          </ac:spMkLst>
        </pc:spChg>
        <pc:spChg chg="add del mod">
          <ac:chgData name="Katie Gregory" userId="877964793398f320" providerId="LiveId" clId="{C2B4C30F-6A19-4455-B946-124B7925DACE}" dt="2022-05-10T04:41:13.499" v="681" actId="1076"/>
          <ac:spMkLst>
            <pc:docMk/>
            <pc:sldMk cId="1915233424" sldId="256"/>
            <ac:spMk id="34" creationId="{7FA225B1-2AD2-4617-8E17-2E5F8624E579}"/>
          </ac:spMkLst>
        </pc:spChg>
        <pc:spChg chg="add del mod">
          <ac:chgData name="Katie Gregory" userId="877964793398f320" providerId="LiveId" clId="{C2B4C30F-6A19-4455-B946-124B7925DACE}" dt="2022-05-10T04:40:39.131" v="674" actId="1076"/>
          <ac:spMkLst>
            <pc:docMk/>
            <pc:sldMk cId="1915233424" sldId="256"/>
            <ac:spMk id="35" creationId="{1C180869-60C3-4558-8B60-F8B7BDB19EEE}"/>
          </ac:spMkLst>
        </pc:spChg>
        <pc:spChg chg="add del mod">
          <ac:chgData name="Katie Gregory" userId="877964793398f320" providerId="LiveId" clId="{C2B4C30F-6A19-4455-B946-124B7925DACE}" dt="2022-05-10T04:41:05.361" v="680" actId="1076"/>
          <ac:spMkLst>
            <pc:docMk/>
            <pc:sldMk cId="1915233424" sldId="256"/>
            <ac:spMk id="36" creationId="{F8DC4607-CA2F-498C-A2CD-42FC4DC6F0FC}"/>
          </ac:spMkLst>
        </pc:spChg>
        <pc:spChg chg="add del mod">
          <ac:chgData name="Katie Gregory" userId="877964793398f320" providerId="LiveId" clId="{C2B4C30F-6A19-4455-B946-124B7925DACE}" dt="2022-05-10T04:40:24.305" v="666"/>
          <ac:spMkLst>
            <pc:docMk/>
            <pc:sldMk cId="1915233424" sldId="256"/>
            <ac:spMk id="37" creationId="{06555974-C2A0-48BD-A2AB-22CCBAD7A7EA}"/>
          </ac:spMkLst>
        </pc:spChg>
        <pc:spChg chg="add del mod">
          <ac:chgData name="Katie Gregory" userId="877964793398f320" providerId="LiveId" clId="{C2B4C30F-6A19-4455-B946-124B7925DACE}" dt="2022-05-10T04:40:57.963" v="678" actId="1076"/>
          <ac:spMkLst>
            <pc:docMk/>
            <pc:sldMk cId="1915233424" sldId="256"/>
            <ac:spMk id="38" creationId="{AB123140-EB0F-4537-B729-F5CA012E7756}"/>
          </ac:spMkLst>
        </pc:spChg>
        <pc:spChg chg="add del mod">
          <ac:chgData name="Katie Gregory" userId="877964793398f320" providerId="LiveId" clId="{C2B4C30F-6A19-4455-B946-124B7925DACE}" dt="2022-05-10T04:40:36.950" v="673" actId="1076"/>
          <ac:spMkLst>
            <pc:docMk/>
            <pc:sldMk cId="1915233424" sldId="256"/>
            <ac:spMk id="39" creationId="{EC2916D3-8291-48F7-BB83-2FE0A15848D1}"/>
          </ac:spMkLst>
        </pc:spChg>
        <pc:spChg chg="add del mod">
          <ac:chgData name="Katie Gregory" userId="877964793398f320" providerId="LiveId" clId="{C2B4C30F-6A19-4455-B946-124B7925DACE}" dt="2022-05-10T04:40:22.504" v="663"/>
          <ac:spMkLst>
            <pc:docMk/>
            <pc:sldMk cId="1915233424" sldId="256"/>
            <ac:spMk id="40" creationId="{FAF3F78D-7404-41C0-BE85-1D3A2A5A89F5}"/>
          </ac:spMkLst>
        </pc:spChg>
        <pc:spChg chg="add del mod">
          <ac:chgData name="Katie Gregory" userId="877964793398f320" providerId="LiveId" clId="{C2B4C30F-6A19-4455-B946-124B7925DACE}" dt="2022-05-10T04:41:00.790" v="679" actId="1076"/>
          <ac:spMkLst>
            <pc:docMk/>
            <pc:sldMk cId="1915233424" sldId="256"/>
            <ac:spMk id="41" creationId="{A8A611CD-8C39-4314-9BE7-9D423C343CDD}"/>
          </ac:spMkLst>
        </pc:spChg>
        <pc:spChg chg="add del mod">
          <ac:chgData name="Katie Gregory" userId="877964793398f320" providerId="LiveId" clId="{C2B4C30F-6A19-4455-B946-124B7925DACE}" dt="2022-05-10T04:41:19.760" v="683" actId="1076"/>
          <ac:spMkLst>
            <pc:docMk/>
            <pc:sldMk cId="1915233424" sldId="256"/>
            <ac:spMk id="42" creationId="{49C9EE8B-D45E-47FA-B61F-409D0F2915DF}"/>
          </ac:spMkLst>
        </pc:spChg>
        <pc:spChg chg="add del mod">
          <ac:chgData name="Katie Gregory" userId="877964793398f320" providerId="LiveId" clId="{C2B4C30F-6A19-4455-B946-124B7925DACE}" dt="2022-05-10T04:41:31.806" v="685" actId="1076"/>
          <ac:spMkLst>
            <pc:docMk/>
            <pc:sldMk cId="1915233424" sldId="256"/>
            <ac:spMk id="43" creationId="{E2F6D423-9C44-4754-AFAC-8BFC02AF639E}"/>
          </ac:spMkLst>
        </pc:spChg>
        <pc:spChg chg="add del mod">
          <ac:chgData name="Katie Gregory" userId="877964793398f320" providerId="LiveId" clId="{C2B4C30F-6A19-4455-B946-124B7925DACE}" dt="2022-05-10T04:41:31.806" v="685" actId="1076"/>
          <ac:spMkLst>
            <pc:docMk/>
            <pc:sldMk cId="1915233424" sldId="256"/>
            <ac:spMk id="44" creationId="{0FA78A5D-4413-4229-BBE8-308BBC3615CC}"/>
          </ac:spMkLst>
        </pc:spChg>
        <pc:spChg chg="add del mod">
          <ac:chgData name="Katie Gregory" userId="877964793398f320" providerId="LiveId" clId="{C2B4C30F-6A19-4455-B946-124B7925DACE}" dt="2022-05-10T04:41:31.806" v="685" actId="1076"/>
          <ac:spMkLst>
            <pc:docMk/>
            <pc:sldMk cId="1915233424" sldId="256"/>
            <ac:spMk id="45" creationId="{F67B1E1A-5364-4686-A07F-9DFDA80C2E37}"/>
          </ac:spMkLst>
        </pc:spChg>
        <pc:spChg chg="add del mod">
          <ac:chgData name="Katie Gregory" userId="877964793398f320" providerId="LiveId" clId="{C2B4C30F-6A19-4455-B946-124B7925DACE}" dt="2022-05-10T04:41:31.806" v="685" actId="1076"/>
          <ac:spMkLst>
            <pc:docMk/>
            <pc:sldMk cId="1915233424" sldId="256"/>
            <ac:spMk id="46" creationId="{869C07B3-7572-4C22-B7C3-9435060AF01D}"/>
          </ac:spMkLst>
        </pc:spChg>
        <pc:spChg chg="add del mod">
          <ac:chgData name="Katie Gregory" userId="877964793398f320" providerId="LiveId" clId="{C2B4C30F-6A19-4455-B946-124B7925DACE}" dt="2022-05-10T04:41:31.806" v="685" actId="1076"/>
          <ac:spMkLst>
            <pc:docMk/>
            <pc:sldMk cId="1915233424" sldId="256"/>
            <ac:spMk id="47" creationId="{DEF802DB-DE2D-49EE-AAC7-D22CDD475ECD}"/>
          </ac:spMkLst>
        </pc:spChg>
        <pc:spChg chg="del mod">
          <ac:chgData name="Katie Gregory" userId="877964793398f320" providerId="LiveId" clId="{C2B4C30F-6A19-4455-B946-124B7925DACE}" dt="2022-05-06T04:14:41.619" v="286" actId="478"/>
          <ac:spMkLst>
            <pc:docMk/>
            <pc:sldMk cId="1915233424" sldId="256"/>
            <ac:spMk id="48" creationId="{8834049C-F5B3-475F-9AEF-731155D761CD}"/>
          </ac:spMkLst>
        </pc:spChg>
        <pc:spChg chg="del">
          <ac:chgData name="Katie Gregory" userId="877964793398f320" providerId="LiveId" clId="{C2B4C30F-6A19-4455-B946-124B7925DACE}" dt="2022-05-06T04:14:43.374" v="287" actId="478"/>
          <ac:spMkLst>
            <pc:docMk/>
            <pc:sldMk cId="1915233424" sldId="256"/>
            <ac:spMk id="50" creationId="{F4BB442A-BD27-455A-B296-465EADF6B7B7}"/>
          </ac:spMkLst>
        </pc:spChg>
        <pc:spChg chg="del">
          <ac:chgData name="Katie Gregory" userId="877964793398f320" providerId="LiveId" clId="{C2B4C30F-6A19-4455-B946-124B7925DACE}" dt="2022-05-06T04:14:45.753" v="288" actId="478"/>
          <ac:spMkLst>
            <pc:docMk/>
            <pc:sldMk cId="1915233424" sldId="256"/>
            <ac:spMk id="51" creationId="{671F2673-B273-46CD-94E6-9DE77107F072}"/>
          </ac:spMkLst>
        </pc:spChg>
        <pc:spChg chg="del">
          <ac:chgData name="Katie Gregory" userId="877964793398f320" providerId="LiveId" clId="{C2B4C30F-6A19-4455-B946-124B7925DACE}" dt="2022-05-06T04:14:36.858" v="284" actId="478"/>
          <ac:spMkLst>
            <pc:docMk/>
            <pc:sldMk cId="1915233424" sldId="256"/>
            <ac:spMk id="52" creationId="{5F1A7EF9-4F4A-48AF-BA5F-009D46DDCFEA}"/>
          </ac:spMkLst>
        </pc:spChg>
        <pc:spChg chg="del">
          <ac:chgData name="Katie Gregory" userId="877964793398f320" providerId="LiveId" clId="{C2B4C30F-6A19-4455-B946-124B7925DACE}" dt="2022-05-06T04:14:47.840" v="289" actId="478"/>
          <ac:spMkLst>
            <pc:docMk/>
            <pc:sldMk cId="1915233424" sldId="256"/>
            <ac:spMk id="53" creationId="{FEDD9049-C098-403C-98E0-D418BD3DA712}"/>
          </ac:spMkLst>
        </pc:spChg>
        <pc:spChg chg="del">
          <ac:chgData name="Katie Gregory" userId="877964793398f320" providerId="LiveId" clId="{C2B4C30F-6A19-4455-B946-124B7925DACE}" dt="2022-05-06T04:14:49.667" v="290" actId="478"/>
          <ac:spMkLst>
            <pc:docMk/>
            <pc:sldMk cId="1915233424" sldId="256"/>
            <ac:spMk id="54" creationId="{8E3B000A-52C2-4683-A51F-330CCE5C554C}"/>
          </ac:spMkLst>
        </pc:spChg>
        <pc:spChg chg="del">
          <ac:chgData name="Katie Gregory" userId="877964793398f320" providerId="LiveId" clId="{C2B4C30F-6A19-4455-B946-124B7925DACE}" dt="2022-05-06T04:14:25.206" v="282" actId="478"/>
          <ac:spMkLst>
            <pc:docMk/>
            <pc:sldMk cId="1915233424" sldId="256"/>
            <ac:spMk id="55" creationId="{D0133043-018A-4F44-AA55-9B8757EB616A}"/>
          </ac:spMkLst>
        </pc:spChg>
        <pc:spChg chg="del">
          <ac:chgData name="Katie Gregory" userId="877964793398f320" providerId="LiveId" clId="{C2B4C30F-6A19-4455-B946-124B7925DACE}" dt="2022-05-06T04:14:25.206" v="282" actId="478"/>
          <ac:spMkLst>
            <pc:docMk/>
            <pc:sldMk cId="1915233424" sldId="256"/>
            <ac:spMk id="56" creationId="{4A13F5D3-480E-40FC-8743-288D4A70B22F}"/>
          </ac:spMkLst>
        </pc:spChg>
        <pc:spChg chg="del">
          <ac:chgData name="Katie Gregory" userId="877964793398f320" providerId="LiveId" clId="{C2B4C30F-6A19-4455-B946-124B7925DACE}" dt="2022-05-06T04:14:25.206" v="282" actId="478"/>
          <ac:spMkLst>
            <pc:docMk/>
            <pc:sldMk cId="1915233424" sldId="256"/>
            <ac:spMk id="57" creationId="{CB88863B-8BA4-4DF7-B8D0-CA8502CE8264}"/>
          </ac:spMkLst>
        </pc:spChg>
        <pc:spChg chg="del">
          <ac:chgData name="Katie Gregory" userId="877964793398f320" providerId="LiveId" clId="{C2B4C30F-6A19-4455-B946-124B7925DACE}" dt="2022-05-06T04:14:25.206" v="282" actId="478"/>
          <ac:spMkLst>
            <pc:docMk/>
            <pc:sldMk cId="1915233424" sldId="256"/>
            <ac:spMk id="58" creationId="{CF1A4951-6F9C-487A-91B4-FF5ED7E70F48}"/>
          </ac:spMkLst>
        </pc:spChg>
        <pc:spChg chg="del">
          <ac:chgData name="Katie Gregory" userId="877964793398f320" providerId="LiveId" clId="{C2B4C30F-6A19-4455-B946-124B7925DACE}" dt="2022-05-06T04:14:25.206" v="282" actId="478"/>
          <ac:spMkLst>
            <pc:docMk/>
            <pc:sldMk cId="1915233424" sldId="256"/>
            <ac:spMk id="59" creationId="{4962E852-FF1E-46EF-A87E-B5F26E97E676}"/>
          </ac:spMkLst>
        </pc:spChg>
        <pc:spChg chg="del">
          <ac:chgData name="Katie Gregory" userId="877964793398f320" providerId="LiveId" clId="{C2B4C30F-6A19-4455-B946-124B7925DACE}" dt="2022-05-06T04:14:21.772" v="281" actId="478"/>
          <ac:spMkLst>
            <pc:docMk/>
            <pc:sldMk cId="1915233424" sldId="256"/>
            <ac:spMk id="65" creationId="{4D0C73AE-C418-4AB5-832F-0DF5C276D7DA}"/>
          </ac:spMkLst>
        </pc:spChg>
        <pc:spChg chg="add mod">
          <ac:chgData name="Katie Gregory" userId="877964793398f320" providerId="LiveId" clId="{C2B4C30F-6A19-4455-B946-124B7925DACE}" dt="2022-05-17T07:59:41.261" v="774" actId="20577"/>
          <ac:spMkLst>
            <pc:docMk/>
            <pc:sldMk cId="1915233424" sldId="256"/>
            <ac:spMk id="68" creationId="{01CEFD04-0E3E-4B73-8F0E-4E5A591D3ABE}"/>
          </ac:spMkLst>
        </pc:spChg>
        <pc:spChg chg="add mod">
          <ac:chgData name="Katie Gregory" userId="877964793398f320" providerId="LiveId" clId="{C2B4C30F-6A19-4455-B946-124B7925DACE}" dt="2022-05-10T04:41:31.806" v="685" actId="1076"/>
          <ac:spMkLst>
            <pc:docMk/>
            <pc:sldMk cId="1915233424" sldId="256"/>
            <ac:spMk id="69" creationId="{29B417A3-A1BD-4F2C-9E8A-068FFF4BAEAB}"/>
          </ac:spMkLst>
        </pc:spChg>
        <pc:spChg chg="add mod">
          <ac:chgData name="Katie Gregory" userId="877964793398f320" providerId="LiveId" clId="{C2B4C30F-6A19-4455-B946-124B7925DACE}" dt="2022-05-01T07:06:15.004" v="178" actId="962"/>
          <ac:spMkLst>
            <pc:docMk/>
            <pc:sldMk cId="1915233424" sldId="256"/>
            <ac:spMk id="74" creationId="{F31B72BE-A614-47F7-9482-89295AEAC180}"/>
          </ac:spMkLst>
        </pc:spChg>
        <pc:spChg chg="del">
          <ac:chgData name="Katie Gregory" userId="877964793398f320" providerId="LiveId" clId="{C2B4C30F-6A19-4455-B946-124B7925DACE}" dt="2022-05-06T04:14:36.858" v="284" actId="478"/>
          <ac:spMkLst>
            <pc:docMk/>
            <pc:sldMk cId="1915233424" sldId="256"/>
            <ac:spMk id="78" creationId="{B843ECF5-E7B9-43AB-A98A-A786AF591991}"/>
          </ac:spMkLst>
        </pc:spChg>
        <pc:spChg chg="del">
          <ac:chgData name="Katie Gregory" userId="877964793398f320" providerId="LiveId" clId="{C2B4C30F-6A19-4455-B946-124B7925DACE}" dt="2022-05-06T04:14:36.858" v="284" actId="478"/>
          <ac:spMkLst>
            <pc:docMk/>
            <pc:sldMk cId="1915233424" sldId="256"/>
            <ac:spMk id="79" creationId="{B620E9B2-153F-467F-8D3F-8735C06C76FF}"/>
          </ac:spMkLst>
        </pc:spChg>
        <pc:spChg chg="del">
          <ac:chgData name="Katie Gregory" userId="877964793398f320" providerId="LiveId" clId="{C2B4C30F-6A19-4455-B946-124B7925DACE}" dt="2022-05-06T04:14:36.858" v="284" actId="478"/>
          <ac:spMkLst>
            <pc:docMk/>
            <pc:sldMk cId="1915233424" sldId="256"/>
            <ac:spMk id="80" creationId="{1057C0DE-2FB5-4ADF-B30E-7F1D8F918539}"/>
          </ac:spMkLst>
        </pc:spChg>
        <pc:spChg chg="del">
          <ac:chgData name="Katie Gregory" userId="877964793398f320" providerId="LiveId" clId="{C2B4C30F-6A19-4455-B946-124B7925DACE}" dt="2022-05-06T04:14:29.035" v="283" actId="478"/>
          <ac:spMkLst>
            <pc:docMk/>
            <pc:sldMk cId="1915233424" sldId="256"/>
            <ac:spMk id="81" creationId="{8CE7E98A-2064-41CE-9594-52FEE34E601D}"/>
          </ac:spMkLst>
        </pc:spChg>
        <pc:spChg chg="del">
          <ac:chgData name="Katie Gregory" userId="877964793398f320" providerId="LiveId" clId="{C2B4C30F-6A19-4455-B946-124B7925DACE}" dt="2022-05-06T04:14:36.858" v="284" actId="478"/>
          <ac:spMkLst>
            <pc:docMk/>
            <pc:sldMk cId="1915233424" sldId="256"/>
            <ac:spMk id="82" creationId="{4BA2096E-B926-4145-9F76-63506365B314}"/>
          </ac:spMkLst>
        </pc:spChg>
        <pc:spChg chg="del">
          <ac:chgData name="Katie Gregory" userId="877964793398f320" providerId="LiveId" clId="{C2B4C30F-6A19-4455-B946-124B7925DACE}" dt="2022-05-06T04:14:36.858" v="284" actId="478"/>
          <ac:spMkLst>
            <pc:docMk/>
            <pc:sldMk cId="1915233424" sldId="256"/>
            <ac:spMk id="84" creationId="{AEEE38F6-A677-4230-A5CA-6B6EDC3B52DB}"/>
          </ac:spMkLst>
        </pc:spChg>
        <pc:spChg chg="add mod">
          <ac:chgData name="Katie Gregory" userId="877964793398f320" providerId="LiveId" clId="{C2B4C30F-6A19-4455-B946-124B7925DACE}" dt="2022-05-17T07:59:43.517" v="776" actId="20577"/>
          <ac:spMkLst>
            <pc:docMk/>
            <pc:sldMk cId="1915233424" sldId="256"/>
            <ac:spMk id="87" creationId="{F509F952-FC1B-47CA-82B1-B722A1DF394E}"/>
          </ac:spMkLst>
        </pc:spChg>
        <pc:spChg chg="add mod">
          <ac:chgData name="Katie Gregory" userId="877964793398f320" providerId="LiveId" clId="{C2B4C30F-6A19-4455-B946-124B7925DACE}" dt="2022-05-17T07:59:45.512" v="778" actId="20577"/>
          <ac:spMkLst>
            <pc:docMk/>
            <pc:sldMk cId="1915233424" sldId="256"/>
            <ac:spMk id="88" creationId="{E8A00850-01B5-4FF2-AF1C-5329424EEA51}"/>
          </ac:spMkLst>
        </pc:spChg>
        <pc:spChg chg="add mod">
          <ac:chgData name="Katie Gregory" userId="877964793398f320" providerId="LiveId" clId="{C2B4C30F-6A19-4455-B946-124B7925DACE}" dt="2022-05-17T07:59:47.838" v="780" actId="20577"/>
          <ac:spMkLst>
            <pc:docMk/>
            <pc:sldMk cId="1915233424" sldId="256"/>
            <ac:spMk id="89" creationId="{106964E3-5F78-4664-903E-DDD40A60C3C1}"/>
          </ac:spMkLst>
        </pc:spChg>
        <pc:graphicFrameChg chg="add del mod">
          <ac:chgData name="Katie Gregory" userId="877964793398f320" providerId="LiveId" clId="{C2B4C30F-6A19-4455-B946-124B7925DACE}" dt="2022-05-06T05:17:07.057" v="534"/>
          <ac:graphicFrameMkLst>
            <pc:docMk/>
            <pc:sldMk cId="1915233424" sldId="256"/>
            <ac:graphicFrameMk id="4" creationId="{AB5EC3FB-963B-46ED-98AE-80C1057D3EE7}"/>
          </ac:graphicFrameMkLst>
        </pc:graphicFrameChg>
      </pc:sldChg>
      <pc:sldChg chg="modSp mod">
        <pc:chgData name="Katie Gregory" userId="877964793398f320" providerId="LiveId" clId="{C2B4C30F-6A19-4455-B946-124B7925DACE}" dt="2022-05-06T04:13:43.554" v="278" actId="14100"/>
        <pc:sldMkLst>
          <pc:docMk/>
          <pc:sldMk cId="2821811715" sldId="257"/>
        </pc:sldMkLst>
        <pc:spChg chg="mod">
          <ac:chgData name="Katie Gregory" userId="877964793398f320" providerId="LiveId" clId="{C2B4C30F-6A19-4455-B946-124B7925DACE}" dt="2022-05-06T04:13:43.554" v="278" actId="14100"/>
          <ac:spMkLst>
            <pc:docMk/>
            <pc:sldMk cId="2821811715" sldId="257"/>
            <ac:spMk id="3" creationId="{B5886107-D897-4EFC-8779-2E1592974A8F}"/>
          </ac:spMkLst>
        </pc:spChg>
      </pc:sldChg>
      <pc:sldChg chg="modSp add mod ord setBg">
        <pc:chgData name="Katie Gregory" userId="877964793398f320" providerId="LiveId" clId="{C2B4C30F-6A19-4455-B946-124B7925DACE}" dt="2022-05-17T08:00:03.320" v="790" actId="20577"/>
        <pc:sldMkLst>
          <pc:docMk/>
          <pc:sldMk cId="2048815034" sldId="258"/>
        </pc:sldMkLst>
        <pc:spChg chg="mod">
          <ac:chgData name="Katie Gregory" userId="877964793398f320" providerId="LiveId" clId="{C2B4C30F-6A19-4455-B946-124B7925DACE}" dt="2022-05-13T02:10:45.356" v="771" actId="1076"/>
          <ac:spMkLst>
            <pc:docMk/>
            <pc:sldMk cId="2048815034" sldId="258"/>
            <ac:spMk id="5" creationId="{D237BAAF-A146-4AFF-8980-B125F2066FF0}"/>
          </ac:spMkLst>
        </pc:spChg>
        <pc:spChg chg="mod">
          <ac:chgData name="Katie Gregory" userId="877964793398f320" providerId="LiveId" clId="{C2B4C30F-6A19-4455-B946-124B7925DACE}" dt="2022-05-13T02:10:45.356" v="771" actId="1076"/>
          <ac:spMkLst>
            <pc:docMk/>
            <pc:sldMk cId="2048815034" sldId="258"/>
            <ac:spMk id="6" creationId="{E31FFA29-4BB3-4757-956C-66E6674E1F24}"/>
          </ac:spMkLst>
        </pc:spChg>
        <pc:spChg chg="mod">
          <ac:chgData name="Katie Gregory" userId="877964793398f320" providerId="LiveId" clId="{C2B4C30F-6A19-4455-B946-124B7925DACE}" dt="2022-05-13T02:10:45.356" v="771" actId="1076"/>
          <ac:spMkLst>
            <pc:docMk/>
            <pc:sldMk cId="2048815034" sldId="258"/>
            <ac:spMk id="7" creationId="{9A070060-513C-4DEA-957C-C307CB88B332}"/>
          </ac:spMkLst>
        </pc:spChg>
        <pc:spChg chg="mod">
          <ac:chgData name="Katie Gregory" userId="877964793398f320" providerId="LiveId" clId="{C2B4C30F-6A19-4455-B946-124B7925DACE}" dt="2022-05-13T02:10:45.356" v="771" actId="1076"/>
          <ac:spMkLst>
            <pc:docMk/>
            <pc:sldMk cId="2048815034" sldId="258"/>
            <ac:spMk id="8" creationId="{CA628557-B713-4637-A297-4F13A5CD35F9}"/>
          </ac:spMkLst>
        </pc:spChg>
        <pc:spChg chg="mod">
          <ac:chgData name="Katie Gregory" userId="877964793398f320" providerId="LiveId" clId="{C2B4C30F-6A19-4455-B946-124B7925DACE}" dt="2022-05-13T02:10:45.356" v="771" actId="1076"/>
          <ac:spMkLst>
            <pc:docMk/>
            <pc:sldMk cId="2048815034" sldId="258"/>
            <ac:spMk id="9" creationId="{36D327AA-5174-4012-943C-529D07EDB26A}"/>
          </ac:spMkLst>
        </pc:spChg>
        <pc:spChg chg="mod">
          <ac:chgData name="Katie Gregory" userId="877964793398f320" providerId="LiveId" clId="{C2B4C30F-6A19-4455-B946-124B7925DACE}" dt="2022-05-13T02:10:45.356" v="771" actId="1076"/>
          <ac:spMkLst>
            <pc:docMk/>
            <pc:sldMk cId="2048815034" sldId="258"/>
            <ac:spMk id="10" creationId="{F8605C23-05CC-4726-8BB0-94B48BDD579F}"/>
          </ac:spMkLst>
        </pc:spChg>
        <pc:spChg chg="mod">
          <ac:chgData name="Katie Gregory" userId="877964793398f320" providerId="LiveId" clId="{C2B4C30F-6A19-4455-B946-124B7925DACE}" dt="2022-05-13T02:10:45.356" v="771" actId="1076"/>
          <ac:spMkLst>
            <pc:docMk/>
            <pc:sldMk cId="2048815034" sldId="258"/>
            <ac:spMk id="11" creationId="{4689FC19-E0CC-44B4-BA65-1196CF15ED4D}"/>
          </ac:spMkLst>
        </pc:spChg>
        <pc:spChg chg="mod">
          <ac:chgData name="Katie Gregory" userId="877964793398f320" providerId="LiveId" clId="{C2B4C30F-6A19-4455-B946-124B7925DACE}" dt="2022-05-13T02:10:45.356" v="771" actId="1076"/>
          <ac:spMkLst>
            <pc:docMk/>
            <pc:sldMk cId="2048815034" sldId="258"/>
            <ac:spMk id="12" creationId="{6F695BE1-E7CA-45B3-A505-D29DC5B3DA69}"/>
          </ac:spMkLst>
        </pc:spChg>
        <pc:spChg chg="mod">
          <ac:chgData name="Katie Gregory" userId="877964793398f320" providerId="LiveId" clId="{C2B4C30F-6A19-4455-B946-124B7925DACE}" dt="2022-05-13T02:10:45.356" v="771" actId="1076"/>
          <ac:spMkLst>
            <pc:docMk/>
            <pc:sldMk cId="2048815034" sldId="258"/>
            <ac:spMk id="13" creationId="{4AEDDE5D-F8D4-4F40-8373-8170D59EEC27}"/>
          </ac:spMkLst>
        </pc:spChg>
        <pc:spChg chg="mod">
          <ac:chgData name="Katie Gregory" userId="877964793398f320" providerId="LiveId" clId="{C2B4C30F-6A19-4455-B946-124B7925DACE}" dt="2022-05-13T02:10:45.356" v="771" actId="1076"/>
          <ac:spMkLst>
            <pc:docMk/>
            <pc:sldMk cId="2048815034" sldId="258"/>
            <ac:spMk id="14" creationId="{4FC32BEC-FA51-4333-ACE5-1506C7578D33}"/>
          </ac:spMkLst>
        </pc:spChg>
        <pc:spChg chg="mod">
          <ac:chgData name="Katie Gregory" userId="877964793398f320" providerId="LiveId" clId="{C2B4C30F-6A19-4455-B946-124B7925DACE}" dt="2022-05-13T02:10:45.356" v="771" actId="1076"/>
          <ac:spMkLst>
            <pc:docMk/>
            <pc:sldMk cId="2048815034" sldId="258"/>
            <ac:spMk id="15" creationId="{9D7CE244-DC55-48C2-B716-1C238184A53A}"/>
          </ac:spMkLst>
        </pc:spChg>
        <pc:spChg chg="mod">
          <ac:chgData name="Katie Gregory" userId="877964793398f320" providerId="LiveId" clId="{C2B4C30F-6A19-4455-B946-124B7925DACE}" dt="2022-05-13T02:10:45.356" v="771" actId="1076"/>
          <ac:spMkLst>
            <pc:docMk/>
            <pc:sldMk cId="2048815034" sldId="258"/>
            <ac:spMk id="16" creationId="{B6515B33-EC8B-4B02-A73A-DD59B34443F2}"/>
          </ac:spMkLst>
        </pc:spChg>
        <pc:spChg chg="mod">
          <ac:chgData name="Katie Gregory" userId="877964793398f320" providerId="LiveId" clId="{C2B4C30F-6A19-4455-B946-124B7925DACE}" dt="2022-05-13T02:10:45.356" v="771" actId="1076"/>
          <ac:spMkLst>
            <pc:docMk/>
            <pc:sldMk cId="2048815034" sldId="258"/>
            <ac:spMk id="17" creationId="{F245CE9B-54A8-497B-B22C-36A675A1DBAB}"/>
          </ac:spMkLst>
        </pc:spChg>
        <pc:spChg chg="mod">
          <ac:chgData name="Katie Gregory" userId="877964793398f320" providerId="LiveId" clId="{C2B4C30F-6A19-4455-B946-124B7925DACE}" dt="2022-05-13T02:10:45.356" v="771" actId="1076"/>
          <ac:spMkLst>
            <pc:docMk/>
            <pc:sldMk cId="2048815034" sldId="258"/>
            <ac:spMk id="18" creationId="{BA82E614-E803-412F-B2B9-621F3D14F1E0}"/>
          </ac:spMkLst>
        </pc:spChg>
        <pc:spChg chg="mod">
          <ac:chgData name="Katie Gregory" userId="877964793398f320" providerId="LiveId" clId="{C2B4C30F-6A19-4455-B946-124B7925DACE}" dt="2022-05-13T02:10:45.356" v="771" actId="1076"/>
          <ac:spMkLst>
            <pc:docMk/>
            <pc:sldMk cId="2048815034" sldId="258"/>
            <ac:spMk id="19" creationId="{210D7266-6A71-4B3A-9AC0-94313F534681}"/>
          </ac:spMkLst>
        </pc:spChg>
        <pc:spChg chg="mod">
          <ac:chgData name="Katie Gregory" userId="877964793398f320" providerId="LiveId" clId="{C2B4C30F-6A19-4455-B946-124B7925DACE}" dt="2022-05-13T02:10:45.356" v="771" actId="1076"/>
          <ac:spMkLst>
            <pc:docMk/>
            <pc:sldMk cId="2048815034" sldId="258"/>
            <ac:spMk id="20" creationId="{16FEA5BB-3BB4-4E56-AC3B-60369BE1A263}"/>
          </ac:spMkLst>
        </pc:spChg>
        <pc:spChg chg="mod">
          <ac:chgData name="Katie Gregory" userId="877964793398f320" providerId="LiveId" clId="{C2B4C30F-6A19-4455-B946-124B7925DACE}" dt="2022-05-13T02:10:45.356" v="771" actId="1076"/>
          <ac:spMkLst>
            <pc:docMk/>
            <pc:sldMk cId="2048815034" sldId="258"/>
            <ac:spMk id="21" creationId="{78D7D56B-B58C-4CC6-B811-F66C0E5D00B3}"/>
          </ac:spMkLst>
        </pc:spChg>
        <pc:spChg chg="mod">
          <ac:chgData name="Katie Gregory" userId="877964793398f320" providerId="LiveId" clId="{C2B4C30F-6A19-4455-B946-124B7925DACE}" dt="2022-05-13T02:10:45.356" v="771" actId="1076"/>
          <ac:spMkLst>
            <pc:docMk/>
            <pc:sldMk cId="2048815034" sldId="258"/>
            <ac:spMk id="22" creationId="{D5978630-8840-4B15-8643-69DA9DAEF9D4}"/>
          </ac:spMkLst>
        </pc:spChg>
        <pc:spChg chg="mod">
          <ac:chgData name="Katie Gregory" userId="877964793398f320" providerId="LiveId" clId="{C2B4C30F-6A19-4455-B946-124B7925DACE}" dt="2022-05-13T02:10:45.356" v="771" actId="1076"/>
          <ac:spMkLst>
            <pc:docMk/>
            <pc:sldMk cId="2048815034" sldId="258"/>
            <ac:spMk id="23" creationId="{2BC5A36D-4D4F-4C5A-9313-4F7A4011FE40}"/>
          </ac:spMkLst>
        </pc:spChg>
        <pc:spChg chg="mod">
          <ac:chgData name="Katie Gregory" userId="877964793398f320" providerId="LiveId" clId="{C2B4C30F-6A19-4455-B946-124B7925DACE}" dt="2022-05-13T02:10:45.356" v="771" actId="1076"/>
          <ac:spMkLst>
            <pc:docMk/>
            <pc:sldMk cId="2048815034" sldId="258"/>
            <ac:spMk id="24" creationId="{229B8BE6-B447-4FC5-86BD-24A8EB61C578}"/>
          </ac:spMkLst>
        </pc:spChg>
        <pc:spChg chg="mod">
          <ac:chgData name="Katie Gregory" userId="877964793398f320" providerId="LiveId" clId="{C2B4C30F-6A19-4455-B946-124B7925DACE}" dt="2022-05-13T02:10:45.356" v="771" actId="1076"/>
          <ac:spMkLst>
            <pc:docMk/>
            <pc:sldMk cId="2048815034" sldId="258"/>
            <ac:spMk id="25" creationId="{F9A85FE9-AD23-437B-BDC4-1886A3E3DE88}"/>
          </ac:spMkLst>
        </pc:spChg>
        <pc:spChg chg="mod">
          <ac:chgData name="Katie Gregory" userId="877964793398f320" providerId="LiveId" clId="{C2B4C30F-6A19-4455-B946-124B7925DACE}" dt="2022-05-13T02:10:45.356" v="771" actId="1076"/>
          <ac:spMkLst>
            <pc:docMk/>
            <pc:sldMk cId="2048815034" sldId="258"/>
            <ac:spMk id="26" creationId="{2D8B9408-7569-4977-A25E-2A3253B14557}"/>
          </ac:spMkLst>
        </pc:spChg>
        <pc:spChg chg="mod">
          <ac:chgData name="Katie Gregory" userId="877964793398f320" providerId="LiveId" clId="{C2B4C30F-6A19-4455-B946-124B7925DACE}" dt="2022-05-13T02:10:45.356" v="771" actId="1076"/>
          <ac:spMkLst>
            <pc:docMk/>
            <pc:sldMk cId="2048815034" sldId="258"/>
            <ac:spMk id="27" creationId="{7CFCE817-C426-4795-B9E3-A312AE600CB4}"/>
          </ac:spMkLst>
        </pc:spChg>
        <pc:spChg chg="mod">
          <ac:chgData name="Katie Gregory" userId="877964793398f320" providerId="LiveId" clId="{C2B4C30F-6A19-4455-B946-124B7925DACE}" dt="2022-05-13T02:10:45.356" v="771" actId="1076"/>
          <ac:spMkLst>
            <pc:docMk/>
            <pc:sldMk cId="2048815034" sldId="258"/>
            <ac:spMk id="28" creationId="{8312EED4-E8DE-4242-9982-882004156E6E}"/>
          </ac:spMkLst>
        </pc:spChg>
        <pc:spChg chg="mod">
          <ac:chgData name="Katie Gregory" userId="877964793398f320" providerId="LiveId" clId="{C2B4C30F-6A19-4455-B946-124B7925DACE}" dt="2022-05-13T02:10:45.356" v="771" actId="1076"/>
          <ac:spMkLst>
            <pc:docMk/>
            <pc:sldMk cId="2048815034" sldId="258"/>
            <ac:spMk id="29" creationId="{C3E3155D-3C4B-471B-B490-8D7FFB2D02FF}"/>
          </ac:spMkLst>
        </pc:spChg>
        <pc:spChg chg="mod">
          <ac:chgData name="Katie Gregory" userId="877964793398f320" providerId="LiveId" clId="{C2B4C30F-6A19-4455-B946-124B7925DACE}" dt="2022-05-13T02:10:27.481" v="768" actId="1076"/>
          <ac:spMkLst>
            <pc:docMk/>
            <pc:sldMk cId="2048815034" sldId="258"/>
            <ac:spMk id="30" creationId="{5B056D06-320C-4DD1-8CAD-D08A7B5D1829}"/>
          </ac:spMkLst>
        </pc:spChg>
        <pc:spChg chg="mod">
          <ac:chgData name="Katie Gregory" userId="877964793398f320" providerId="LiveId" clId="{C2B4C30F-6A19-4455-B946-124B7925DACE}" dt="2022-05-13T02:10:12.142" v="763" actId="1076"/>
          <ac:spMkLst>
            <pc:docMk/>
            <pc:sldMk cId="2048815034" sldId="258"/>
            <ac:spMk id="32" creationId="{F6B786D6-2282-4977-9578-509D1594C56E}"/>
          </ac:spMkLst>
        </pc:spChg>
        <pc:spChg chg="mod">
          <ac:chgData name="Katie Gregory" userId="877964793398f320" providerId="LiveId" clId="{C2B4C30F-6A19-4455-B946-124B7925DACE}" dt="2022-05-13T02:10:01.486" v="759" actId="1076"/>
          <ac:spMkLst>
            <pc:docMk/>
            <pc:sldMk cId="2048815034" sldId="258"/>
            <ac:spMk id="33" creationId="{5742B549-6023-449C-9413-96ED55CCD271}"/>
          </ac:spMkLst>
        </pc:spChg>
        <pc:spChg chg="mod">
          <ac:chgData name="Katie Gregory" userId="877964793398f320" providerId="LiveId" clId="{C2B4C30F-6A19-4455-B946-124B7925DACE}" dt="2022-05-13T02:10:34.602" v="770" actId="1076"/>
          <ac:spMkLst>
            <pc:docMk/>
            <pc:sldMk cId="2048815034" sldId="258"/>
            <ac:spMk id="34" creationId="{7FA225B1-2AD2-4617-8E17-2E5F8624E579}"/>
          </ac:spMkLst>
        </pc:spChg>
        <pc:spChg chg="mod">
          <ac:chgData name="Katie Gregory" userId="877964793398f320" providerId="LiveId" clId="{C2B4C30F-6A19-4455-B946-124B7925DACE}" dt="2022-05-13T02:10:07.212" v="761" actId="1076"/>
          <ac:spMkLst>
            <pc:docMk/>
            <pc:sldMk cId="2048815034" sldId="258"/>
            <ac:spMk id="35" creationId="{1C180869-60C3-4558-8B60-F8B7BDB19EEE}"/>
          </ac:spMkLst>
        </pc:spChg>
        <pc:spChg chg="mod">
          <ac:chgData name="Katie Gregory" userId="877964793398f320" providerId="LiveId" clId="{C2B4C30F-6A19-4455-B946-124B7925DACE}" dt="2022-05-13T02:10:19.964" v="766" actId="1076"/>
          <ac:spMkLst>
            <pc:docMk/>
            <pc:sldMk cId="2048815034" sldId="258"/>
            <ac:spMk id="36" creationId="{F8DC4607-CA2F-498C-A2CD-42FC4DC6F0FC}"/>
          </ac:spMkLst>
        </pc:spChg>
        <pc:spChg chg="mod">
          <ac:chgData name="Katie Gregory" userId="877964793398f320" providerId="LiveId" clId="{C2B4C30F-6A19-4455-B946-124B7925DACE}" dt="2022-05-13T02:10:14.865" v="764" actId="1076"/>
          <ac:spMkLst>
            <pc:docMk/>
            <pc:sldMk cId="2048815034" sldId="258"/>
            <ac:spMk id="37" creationId="{06555974-C2A0-48BD-A2AB-22CCBAD7A7EA}"/>
          </ac:spMkLst>
        </pc:spChg>
        <pc:spChg chg="mod">
          <ac:chgData name="Katie Gregory" userId="877964793398f320" providerId="LiveId" clId="{C2B4C30F-6A19-4455-B946-124B7925DACE}" dt="2022-05-13T02:09:58.068" v="758" actId="1076"/>
          <ac:spMkLst>
            <pc:docMk/>
            <pc:sldMk cId="2048815034" sldId="258"/>
            <ac:spMk id="38" creationId="{AB123140-EB0F-4537-B729-F5CA012E7756}"/>
          </ac:spMkLst>
        </pc:spChg>
        <pc:spChg chg="mod">
          <ac:chgData name="Katie Gregory" userId="877964793398f320" providerId="LiveId" clId="{C2B4C30F-6A19-4455-B946-124B7925DACE}" dt="2022-05-13T02:10:17.461" v="765" actId="1076"/>
          <ac:spMkLst>
            <pc:docMk/>
            <pc:sldMk cId="2048815034" sldId="258"/>
            <ac:spMk id="39" creationId="{EC2916D3-8291-48F7-BB83-2FE0A15848D1}"/>
          </ac:spMkLst>
        </pc:spChg>
        <pc:spChg chg="mod">
          <ac:chgData name="Katie Gregory" userId="877964793398f320" providerId="LiveId" clId="{C2B4C30F-6A19-4455-B946-124B7925DACE}" dt="2022-05-13T02:10:09.801" v="762" actId="1076"/>
          <ac:spMkLst>
            <pc:docMk/>
            <pc:sldMk cId="2048815034" sldId="258"/>
            <ac:spMk id="40" creationId="{FAF3F78D-7404-41C0-BE85-1D3A2A5A89F5}"/>
          </ac:spMkLst>
        </pc:spChg>
        <pc:spChg chg="mod">
          <ac:chgData name="Katie Gregory" userId="877964793398f320" providerId="LiveId" clId="{C2B4C30F-6A19-4455-B946-124B7925DACE}" dt="2022-05-13T02:10:30.398" v="769" actId="1076"/>
          <ac:spMkLst>
            <pc:docMk/>
            <pc:sldMk cId="2048815034" sldId="258"/>
            <ac:spMk id="41" creationId="{A8A611CD-8C39-4314-9BE7-9D423C343CDD}"/>
          </ac:spMkLst>
        </pc:spChg>
        <pc:spChg chg="mod ord">
          <ac:chgData name="Katie Gregory" userId="877964793398f320" providerId="LiveId" clId="{C2B4C30F-6A19-4455-B946-124B7925DACE}" dt="2022-05-13T02:10:24.892" v="767" actId="1076"/>
          <ac:spMkLst>
            <pc:docMk/>
            <pc:sldMk cId="2048815034" sldId="258"/>
            <ac:spMk id="42" creationId="{49C9EE8B-D45E-47FA-B61F-409D0F2915DF}"/>
          </ac:spMkLst>
        </pc:spChg>
        <pc:spChg chg="mod">
          <ac:chgData name="Katie Gregory" userId="877964793398f320" providerId="LiveId" clId="{C2B4C30F-6A19-4455-B946-124B7925DACE}" dt="2022-05-13T02:10:45.356" v="771" actId="1076"/>
          <ac:spMkLst>
            <pc:docMk/>
            <pc:sldMk cId="2048815034" sldId="258"/>
            <ac:spMk id="43" creationId="{E2F6D423-9C44-4754-AFAC-8BFC02AF639E}"/>
          </ac:spMkLst>
        </pc:spChg>
        <pc:spChg chg="mod">
          <ac:chgData name="Katie Gregory" userId="877964793398f320" providerId="LiveId" clId="{C2B4C30F-6A19-4455-B946-124B7925DACE}" dt="2022-05-13T02:10:45.356" v="771" actId="1076"/>
          <ac:spMkLst>
            <pc:docMk/>
            <pc:sldMk cId="2048815034" sldId="258"/>
            <ac:spMk id="44" creationId="{0FA78A5D-4413-4229-BBE8-308BBC3615CC}"/>
          </ac:spMkLst>
        </pc:spChg>
        <pc:spChg chg="mod">
          <ac:chgData name="Katie Gregory" userId="877964793398f320" providerId="LiveId" clId="{C2B4C30F-6A19-4455-B946-124B7925DACE}" dt="2022-05-13T02:10:45.356" v="771" actId="1076"/>
          <ac:spMkLst>
            <pc:docMk/>
            <pc:sldMk cId="2048815034" sldId="258"/>
            <ac:spMk id="45" creationId="{F67B1E1A-5364-4686-A07F-9DFDA80C2E37}"/>
          </ac:spMkLst>
        </pc:spChg>
        <pc:spChg chg="mod">
          <ac:chgData name="Katie Gregory" userId="877964793398f320" providerId="LiveId" clId="{C2B4C30F-6A19-4455-B946-124B7925DACE}" dt="2022-05-13T02:10:45.356" v="771" actId="1076"/>
          <ac:spMkLst>
            <pc:docMk/>
            <pc:sldMk cId="2048815034" sldId="258"/>
            <ac:spMk id="46" creationId="{869C07B3-7572-4C22-B7C3-9435060AF01D}"/>
          </ac:spMkLst>
        </pc:spChg>
        <pc:spChg chg="mod">
          <ac:chgData name="Katie Gregory" userId="877964793398f320" providerId="LiveId" clId="{C2B4C30F-6A19-4455-B946-124B7925DACE}" dt="2022-05-13T02:10:45.356" v="771" actId="1076"/>
          <ac:spMkLst>
            <pc:docMk/>
            <pc:sldMk cId="2048815034" sldId="258"/>
            <ac:spMk id="47" creationId="{DEF802DB-DE2D-49EE-AAC7-D22CDD475ECD}"/>
          </ac:spMkLst>
        </pc:spChg>
        <pc:spChg chg="mod">
          <ac:chgData name="Katie Gregory" userId="877964793398f320" providerId="LiveId" clId="{C2B4C30F-6A19-4455-B946-124B7925DACE}" dt="2022-05-17T07:59:54.007" v="782" actId="20577"/>
          <ac:spMkLst>
            <pc:docMk/>
            <pc:sldMk cId="2048815034" sldId="258"/>
            <ac:spMk id="68" creationId="{01CEFD04-0E3E-4B73-8F0E-4E5A591D3ABE}"/>
          </ac:spMkLst>
        </pc:spChg>
        <pc:spChg chg="mod">
          <ac:chgData name="Katie Gregory" userId="877964793398f320" providerId="LiveId" clId="{C2B4C30F-6A19-4455-B946-124B7925DACE}" dt="2022-05-13T02:10:48.816" v="772" actId="1076"/>
          <ac:spMkLst>
            <pc:docMk/>
            <pc:sldMk cId="2048815034" sldId="258"/>
            <ac:spMk id="69" creationId="{29B417A3-A1BD-4F2C-9E8A-068FFF4BAEAB}"/>
          </ac:spMkLst>
        </pc:spChg>
        <pc:spChg chg="mod">
          <ac:chgData name="Katie Gregory" userId="877964793398f320" providerId="LiveId" clId="{C2B4C30F-6A19-4455-B946-124B7925DACE}" dt="2022-05-17T07:59:58.479" v="786" actId="20577"/>
          <ac:spMkLst>
            <pc:docMk/>
            <pc:sldMk cId="2048815034" sldId="258"/>
            <ac:spMk id="87" creationId="{F509F952-FC1B-47CA-82B1-B722A1DF394E}"/>
          </ac:spMkLst>
        </pc:spChg>
        <pc:spChg chg="mod">
          <ac:chgData name="Katie Gregory" userId="877964793398f320" providerId="LiveId" clId="{C2B4C30F-6A19-4455-B946-124B7925DACE}" dt="2022-05-17T08:00:01.408" v="788" actId="20577"/>
          <ac:spMkLst>
            <pc:docMk/>
            <pc:sldMk cId="2048815034" sldId="258"/>
            <ac:spMk id="88" creationId="{E8A00850-01B5-4FF2-AF1C-5329424EEA51}"/>
          </ac:spMkLst>
        </pc:spChg>
        <pc:spChg chg="mod">
          <ac:chgData name="Katie Gregory" userId="877964793398f320" providerId="LiveId" clId="{C2B4C30F-6A19-4455-B946-124B7925DACE}" dt="2022-05-17T08:00:03.320" v="790" actId="20577"/>
          <ac:spMkLst>
            <pc:docMk/>
            <pc:sldMk cId="2048815034" sldId="258"/>
            <ac:spMk id="89" creationId="{106964E3-5F78-4664-903E-DDD40A60C3C1}"/>
          </ac:spMkLst>
        </pc:spChg>
        <pc:graphicFrameChg chg="mod">
          <ac:chgData name="Katie Gregory" userId="877964793398f320" providerId="LiveId" clId="{C2B4C30F-6A19-4455-B946-124B7925DACE}" dt="2022-05-13T00:25:30.330" v="699"/>
          <ac:graphicFrameMkLst>
            <pc:docMk/>
            <pc:sldMk cId="2048815034" sldId="258"/>
            <ac:graphicFrameMk id="4" creationId="{AB5EC3FB-963B-46ED-98AE-80C1057D3EE7}"/>
          </ac:graphicFrameMkLst>
        </pc:graphicFrameChg>
      </pc:sldChg>
      <pc:sldMasterChg chg="setBg modSldLayout">
        <pc:chgData name="Katie Gregory" userId="877964793398f320" providerId="LiveId" clId="{C2B4C30F-6A19-4455-B946-124B7925DACE}" dt="2022-05-06T04:14:11.499" v="280"/>
        <pc:sldMasterMkLst>
          <pc:docMk/>
          <pc:sldMasterMk cId="2610848119" sldId="2147483648"/>
        </pc:sldMasterMkLst>
        <pc:sldLayoutChg chg="setBg">
          <pc:chgData name="Katie Gregory" userId="877964793398f320" providerId="LiveId" clId="{C2B4C30F-6A19-4455-B946-124B7925DACE}" dt="2022-05-06T04:14:11.499" v="280"/>
          <pc:sldLayoutMkLst>
            <pc:docMk/>
            <pc:sldMasterMk cId="2610848119" sldId="2147483648"/>
            <pc:sldLayoutMk cId="3394045003" sldId="2147483649"/>
          </pc:sldLayoutMkLst>
        </pc:sldLayoutChg>
        <pc:sldLayoutChg chg="setBg">
          <pc:chgData name="Katie Gregory" userId="877964793398f320" providerId="LiveId" clId="{C2B4C30F-6A19-4455-B946-124B7925DACE}" dt="2022-05-06T04:14:11.499" v="280"/>
          <pc:sldLayoutMkLst>
            <pc:docMk/>
            <pc:sldMasterMk cId="2610848119" sldId="2147483648"/>
            <pc:sldLayoutMk cId="278449852" sldId="2147483650"/>
          </pc:sldLayoutMkLst>
        </pc:sldLayoutChg>
        <pc:sldLayoutChg chg="setBg">
          <pc:chgData name="Katie Gregory" userId="877964793398f320" providerId="LiveId" clId="{C2B4C30F-6A19-4455-B946-124B7925DACE}" dt="2022-05-06T04:14:11.499" v="280"/>
          <pc:sldLayoutMkLst>
            <pc:docMk/>
            <pc:sldMasterMk cId="2610848119" sldId="2147483648"/>
            <pc:sldLayoutMk cId="3153373952" sldId="2147483651"/>
          </pc:sldLayoutMkLst>
        </pc:sldLayoutChg>
        <pc:sldLayoutChg chg="setBg">
          <pc:chgData name="Katie Gregory" userId="877964793398f320" providerId="LiveId" clId="{C2B4C30F-6A19-4455-B946-124B7925DACE}" dt="2022-05-06T04:14:11.499" v="280"/>
          <pc:sldLayoutMkLst>
            <pc:docMk/>
            <pc:sldMasterMk cId="2610848119" sldId="2147483648"/>
            <pc:sldLayoutMk cId="2912619017" sldId="2147483652"/>
          </pc:sldLayoutMkLst>
        </pc:sldLayoutChg>
        <pc:sldLayoutChg chg="setBg">
          <pc:chgData name="Katie Gregory" userId="877964793398f320" providerId="LiveId" clId="{C2B4C30F-6A19-4455-B946-124B7925DACE}" dt="2022-05-06T04:14:11.499" v="280"/>
          <pc:sldLayoutMkLst>
            <pc:docMk/>
            <pc:sldMasterMk cId="2610848119" sldId="2147483648"/>
            <pc:sldLayoutMk cId="1701427436" sldId="2147483653"/>
          </pc:sldLayoutMkLst>
        </pc:sldLayoutChg>
        <pc:sldLayoutChg chg="setBg">
          <pc:chgData name="Katie Gregory" userId="877964793398f320" providerId="LiveId" clId="{C2B4C30F-6A19-4455-B946-124B7925DACE}" dt="2022-05-06T04:14:11.499" v="280"/>
          <pc:sldLayoutMkLst>
            <pc:docMk/>
            <pc:sldMasterMk cId="2610848119" sldId="2147483648"/>
            <pc:sldLayoutMk cId="556098220" sldId="2147483654"/>
          </pc:sldLayoutMkLst>
        </pc:sldLayoutChg>
        <pc:sldLayoutChg chg="setBg">
          <pc:chgData name="Katie Gregory" userId="877964793398f320" providerId="LiveId" clId="{C2B4C30F-6A19-4455-B946-124B7925DACE}" dt="2022-05-06T04:14:11.499" v="280"/>
          <pc:sldLayoutMkLst>
            <pc:docMk/>
            <pc:sldMasterMk cId="2610848119" sldId="2147483648"/>
            <pc:sldLayoutMk cId="2980967993" sldId="2147483655"/>
          </pc:sldLayoutMkLst>
        </pc:sldLayoutChg>
        <pc:sldLayoutChg chg="setBg">
          <pc:chgData name="Katie Gregory" userId="877964793398f320" providerId="LiveId" clId="{C2B4C30F-6A19-4455-B946-124B7925DACE}" dt="2022-05-06T04:14:11.499" v="280"/>
          <pc:sldLayoutMkLst>
            <pc:docMk/>
            <pc:sldMasterMk cId="2610848119" sldId="2147483648"/>
            <pc:sldLayoutMk cId="1121224796" sldId="2147483656"/>
          </pc:sldLayoutMkLst>
        </pc:sldLayoutChg>
        <pc:sldLayoutChg chg="setBg">
          <pc:chgData name="Katie Gregory" userId="877964793398f320" providerId="LiveId" clId="{C2B4C30F-6A19-4455-B946-124B7925DACE}" dt="2022-05-06T04:14:11.499" v="280"/>
          <pc:sldLayoutMkLst>
            <pc:docMk/>
            <pc:sldMasterMk cId="2610848119" sldId="2147483648"/>
            <pc:sldLayoutMk cId="2832638498" sldId="2147483657"/>
          </pc:sldLayoutMkLst>
        </pc:sldLayoutChg>
        <pc:sldLayoutChg chg="setBg">
          <pc:chgData name="Katie Gregory" userId="877964793398f320" providerId="LiveId" clId="{C2B4C30F-6A19-4455-B946-124B7925DACE}" dt="2022-05-06T04:14:11.499" v="280"/>
          <pc:sldLayoutMkLst>
            <pc:docMk/>
            <pc:sldMasterMk cId="2610848119" sldId="2147483648"/>
            <pc:sldLayoutMk cId="4279421221" sldId="2147483658"/>
          </pc:sldLayoutMkLst>
        </pc:sldLayoutChg>
        <pc:sldLayoutChg chg="setBg">
          <pc:chgData name="Katie Gregory" userId="877964793398f320" providerId="LiveId" clId="{C2B4C30F-6A19-4455-B946-124B7925DACE}" dt="2022-05-06T04:14:11.499" v="280"/>
          <pc:sldLayoutMkLst>
            <pc:docMk/>
            <pc:sldMasterMk cId="2610848119" sldId="2147483648"/>
            <pc:sldLayoutMk cId="1749774205"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21917-09AA-49CF-A108-F1393F77147E}" type="datetimeFigureOut">
              <a:rPr lang="en-GB" smtClean="0"/>
              <a:t>06/07/2022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1BEDD4-080F-43D8-95DD-FB13E26822B4}" type="slidenum">
              <a:rPr lang="en-GB" smtClean="0"/>
              <a:t>‹#›</a:t>
            </a:fld>
            <a:endParaRPr lang="en-GB"/>
          </a:p>
        </p:txBody>
      </p:sp>
    </p:spTree>
    <p:extLst>
      <p:ext uri="{BB962C8B-B14F-4D97-AF65-F5344CB8AC3E}">
        <p14:creationId xmlns:p14="http://schemas.microsoft.com/office/powerpoint/2010/main" val="339176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to move </a:t>
            </a:r>
            <a:r>
              <a:rPr lang="en-GB"/>
              <a:t>the ships</a:t>
            </a:r>
            <a:br>
              <a:rPr lang="en-GB" dirty="0"/>
            </a:br>
            <a:r>
              <a:rPr lang="en-GB" dirty="0"/>
              <a:t>To move the ships, go to “shape format” </a:t>
            </a:r>
            <a:r>
              <a:rPr lang="en-GB" dirty="0">
                <a:sym typeface="Wingdings" panose="05000000000000000000" pitchFamily="2" charset="2"/>
              </a:rPr>
              <a:t> “selection pane”. Then scroll down and “lock” (by pressing the padlock icon) all the HIT shapes and the GRID shape. You can then drag your mouse to select all the green squares and the “all ships destroyed” sign, and move them to the side. Unlock the HIT shapes and move them to their new positions, then drag the green squares back on top. </a:t>
            </a:r>
            <a:endParaRPr lang="en-GB" dirty="0"/>
          </a:p>
        </p:txBody>
      </p:sp>
      <p:sp>
        <p:nvSpPr>
          <p:cNvPr id="4" name="Slide Number Placeholder 3"/>
          <p:cNvSpPr>
            <a:spLocks noGrp="1"/>
          </p:cNvSpPr>
          <p:nvPr>
            <p:ph type="sldNum" sz="quarter" idx="5"/>
          </p:nvPr>
        </p:nvSpPr>
        <p:spPr/>
        <p:txBody>
          <a:bodyPr/>
          <a:lstStyle/>
          <a:p>
            <a:fld id="{7E1BEDD4-080F-43D8-95DD-FB13E26822B4}" type="slidenum">
              <a:rPr lang="en-GB" smtClean="0"/>
              <a:t>1</a:t>
            </a:fld>
            <a:endParaRPr lang="en-GB"/>
          </a:p>
        </p:txBody>
      </p:sp>
    </p:spTree>
    <p:extLst>
      <p:ext uri="{BB962C8B-B14F-4D97-AF65-F5344CB8AC3E}">
        <p14:creationId xmlns:p14="http://schemas.microsoft.com/office/powerpoint/2010/main" val="2718578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A8640-CC04-4B62-9E84-DC4BAB1C46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AB8F30-5063-47A9-B025-F7215214F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89D41A9-2464-4806-B912-04CFCC6E5215}"/>
              </a:ext>
            </a:extLst>
          </p:cNvPr>
          <p:cNvSpPr>
            <a:spLocks noGrp="1"/>
          </p:cNvSpPr>
          <p:nvPr>
            <p:ph type="dt" sz="half" idx="10"/>
          </p:nvPr>
        </p:nvSpPr>
        <p:spPr/>
        <p:txBody>
          <a:bodyPr/>
          <a:lstStyle/>
          <a:p>
            <a:fld id="{DFAD3958-485B-470B-8488-628DD9538308}" type="datetimeFigureOut">
              <a:rPr lang="en-GB" smtClean="0"/>
              <a:t>06/07/2022</a:t>
            </a:fld>
            <a:endParaRPr lang="en-GB"/>
          </a:p>
        </p:txBody>
      </p:sp>
      <p:sp>
        <p:nvSpPr>
          <p:cNvPr id="5" name="Footer Placeholder 4">
            <a:extLst>
              <a:ext uri="{FF2B5EF4-FFF2-40B4-BE49-F238E27FC236}">
                <a16:creationId xmlns:a16="http://schemas.microsoft.com/office/drawing/2014/main" id="{DA18BB4B-CF06-41B5-97EB-25ABFABFF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451E19-F17E-462A-B0E7-A645BE7271D0}"/>
              </a:ext>
            </a:extLst>
          </p:cNvPr>
          <p:cNvSpPr>
            <a:spLocks noGrp="1"/>
          </p:cNvSpPr>
          <p:nvPr>
            <p:ph type="sldNum" sz="quarter" idx="12"/>
          </p:nvPr>
        </p:nvSpPr>
        <p:spPr/>
        <p:txBody>
          <a:bodyPr/>
          <a:lstStyle/>
          <a:p>
            <a:fld id="{57DBFD1E-6623-444C-970B-4BF3229A24F1}" type="slidenum">
              <a:rPr lang="en-GB" smtClean="0"/>
              <a:t>‹#›</a:t>
            </a:fld>
            <a:endParaRPr lang="en-GB"/>
          </a:p>
        </p:txBody>
      </p:sp>
    </p:spTree>
    <p:extLst>
      <p:ext uri="{BB962C8B-B14F-4D97-AF65-F5344CB8AC3E}">
        <p14:creationId xmlns:p14="http://schemas.microsoft.com/office/powerpoint/2010/main" val="3394045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6AC5-D04B-49B4-A616-0FD0D7A9A9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3AF3061-152E-48AC-9C5E-71716B509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DC271B-AF0D-44B2-A98A-66D6A4ED8A1A}"/>
              </a:ext>
            </a:extLst>
          </p:cNvPr>
          <p:cNvSpPr>
            <a:spLocks noGrp="1"/>
          </p:cNvSpPr>
          <p:nvPr>
            <p:ph type="dt" sz="half" idx="10"/>
          </p:nvPr>
        </p:nvSpPr>
        <p:spPr/>
        <p:txBody>
          <a:bodyPr/>
          <a:lstStyle/>
          <a:p>
            <a:fld id="{DFAD3958-485B-470B-8488-628DD9538308}" type="datetimeFigureOut">
              <a:rPr lang="en-GB" smtClean="0"/>
              <a:t>06/07/2022</a:t>
            </a:fld>
            <a:endParaRPr lang="en-GB"/>
          </a:p>
        </p:txBody>
      </p:sp>
      <p:sp>
        <p:nvSpPr>
          <p:cNvPr id="5" name="Footer Placeholder 4">
            <a:extLst>
              <a:ext uri="{FF2B5EF4-FFF2-40B4-BE49-F238E27FC236}">
                <a16:creationId xmlns:a16="http://schemas.microsoft.com/office/drawing/2014/main" id="{D96C0E63-9946-45F8-94B8-221EF8DDA2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DB907C-361C-4884-A4B3-5F47AFE56C9F}"/>
              </a:ext>
            </a:extLst>
          </p:cNvPr>
          <p:cNvSpPr>
            <a:spLocks noGrp="1"/>
          </p:cNvSpPr>
          <p:nvPr>
            <p:ph type="sldNum" sz="quarter" idx="12"/>
          </p:nvPr>
        </p:nvSpPr>
        <p:spPr/>
        <p:txBody>
          <a:bodyPr/>
          <a:lstStyle/>
          <a:p>
            <a:fld id="{57DBFD1E-6623-444C-970B-4BF3229A24F1}" type="slidenum">
              <a:rPr lang="en-GB" smtClean="0"/>
              <a:t>‹#›</a:t>
            </a:fld>
            <a:endParaRPr lang="en-GB"/>
          </a:p>
        </p:txBody>
      </p:sp>
    </p:spTree>
    <p:extLst>
      <p:ext uri="{BB962C8B-B14F-4D97-AF65-F5344CB8AC3E}">
        <p14:creationId xmlns:p14="http://schemas.microsoft.com/office/powerpoint/2010/main" val="427942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475D48-2196-4BDD-9EC7-A1BBEA6B5C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733D98-BA74-42A4-BA04-F55FC98749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2D6649-D1C7-4A54-906F-7D5B073966A7}"/>
              </a:ext>
            </a:extLst>
          </p:cNvPr>
          <p:cNvSpPr>
            <a:spLocks noGrp="1"/>
          </p:cNvSpPr>
          <p:nvPr>
            <p:ph type="dt" sz="half" idx="10"/>
          </p:nvPr>
        </p:nvSpPr>
        <p:spPr/>
        <p:txBody>
          <a:bodyPr/>
          <a:lstStyle/>
          <a:p>
            <a:fld id="{DFAD3958-485B-470B-8488-628DD9538308}" type="datetimeFigureOut">
              <a:rPr lang="en-GB" smtClean="0"/>
              <a:t>06/07/2022</a:t>
            </a:fld>
            <a:endParaRPr lang="en-GB"/>
          </a:p>
        </p:txBody>
      </p:sp>
      <p:sp>
        <p:nvSpPr>
          <p:cNvPr id="5" name="Footer Placeholder 4">
            <a:extLst>
              <a:ext uri="{FF2B5EF4-FFF2-40B4-BE49-F238E27FC236}">
                <a16:creationId xmlns:a16="http://schemas.microsoft.com/office/drawing/2014/main" id="{B73D2DC4-E8D1-4DA2-B71C-0F0593E221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650808-A121-4F82-B422-A56E3A0B7AD4}"/>
              </a:ext>
            </a:extLst>
          </p:cNvPr>
          <p:cNvSpPr>
            <a:spLocks noGrp="1"/>
          </p:cNvSpPr>
          <p:nvPr>
            <p:ph type="sldNum" sz="quarter" idx="12"/>
          </p:nvPr>
        </p:nvSpPr>
        <p:spPr/>
        <p:txBody>
          <a:bodyPr/>
          <a:lstStyle/>
          <a:p>
            <a:fld id="{57DBFD1E-6623-444C-970B-4BF3229A24F1}" type="slidenum">
              <a:rPr lang="en-GB" smtClean="0"/>
              <a:t>‹#›</a:t>
            </a:fld>
            <a:endParaRPr lang="en-GB"/>
          </a:p>
        </p:txBody>
      </p:sp>
    </p:spTree>
    <p:extLst>
      <p:ext uri="{BB962C8B-B14F-4D97-AF65-F5344CB8AC3E}">
        <p14:creationId xmlns:p14="http://schemas.microsoft.com/office/powerpoint/2010/main" val="1749774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DEED4-E441-4C44-982A-6E4EAC544D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1714F0-37CE-4700-AF13-21F529411C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EBA60B-D0CC-4E72-B5D6-7889D2669181}"/>
              </a:ext>
            </a:extLst>
          </p:cNvPr>
          <p:cNvSpPr>
            <a:spLocks noGrp="1"/>
          </p:cNvSpPr>
          <p:nvPr>
            <p:ph type="dt" sz="half" idx="10"/>
          </p:nvPr>
        </p:nvSpPr>
        <p:spPr/>
        <p:txBody>
          <a:bodyPr/>
          <a:lstStyle/>
          <a:p>
            <a:fld id="{DFAD3958-485B-470B-8488-628DD9538308}" type="datetimeFigureOut">
              <a:rPr lang="en-GB" smtClean="0"/>
              <a:t>06/07/2022</a:t>
            </a:fld>
            <a:endParaRPr lang="en-GB"/>
          </a:p>
        </p:txBody>
      </p:sp>
      <p:sp>
        <p:nvSpPr>
          <p:cNvPr id="5" name="Footer Placeholder 4">
            <a:extLst>
              <a:ext uri="{FF2B5EF4-FFF2-40B4-BE49-F238E27FC236}">
                <a16:creationId xmlns:a16="http://schemas.microsoft.com/office/drawing/2014/main" id="{2281C99A-B79F-401E-96A7-F98A3EDEFF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776946-D55B-4502-B1DC-60EAA4B367AA}"/>
              </a:ext>
            </a:extLst>
          </p:cNvPr>
          <p:cNvSpPr>
            <a:spLocks noGrp="1"/>
          </p:cNvSpPr>
          <p:nvPr>
            <p:ph type="sldNum" sz="quarter" idx="12"/>
          </p:nvPr>
        </p:nvSpPr>
        <p:spPr/>
        <p:txBody>
          <a:bodyPr/>
          <a:lstStyle/>
          <a:p>
            <a:fld id="{57DBFD1E-6623-444C-970B-4BF3229A24F1}" type="slidenum">
              <a:rPr lang="en-GB" smtClean="0"/>
              <a:t>‹#›</a:t>
            </a:fld>
            <a:endParaRPr lang="en-GB"/>
          </a:p>
        </p:txBody>
      </p:sp>
    </p:spTree>
    <p:extLst>
      <p:ext uri="{BB962C8B-B14F-4D97-AF65-F5344CB8AC3E}">
        <p14:creationId xmlns:p14="http://schemas.microsoft.com/office/powerpoint/2010/main" val="278449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83F5E-92A8-49EB-B1DB-DBDC25BCD5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2B18AC2-4711-41ED-A248-7AB140725B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D29A36-3B30-40E0-803F-668C0E76F569}"/>
              </a:ext>
            </a:extLst>
          </p:cNvPr>
          <p:cNvSpPr>
            <a:spLocks noGrp="1"/>
          </p:cNvSpPr>
          <p:nvPr>
            <p:ph type="dt" sz="half" idx="10"/>
          </p:nvPr>
        </p:nvSpPr>
        <p:spPr/>
        <p:txBody>
          <a:bodyPr/>
          <a:lstStyle/>
          <a:p>
            <a:fld id="{DFAD3958-485B-470B-8488-628DD9538308}" type="datetimeFigureOut">
              <a:rPr lang="en-GB" smtClean="0"/>
              <a:t>06/07/2022</a:t>
            </a:fld>
            <a:endParaRPr lang="en-GB"/>
          </a:p>
        </p:txBody>
      </p:sp>
      <p:sp>
        <p:nvSpPr>
          <p:cNvPr id="5" name="Footer Placeholder 4">
            <a:extLst>
              <a:ext uri="{FF2B5EF4-FFF2-40B4-BE49-F238E27FC236}">
                <a16:creationId xmlns:a16="http://schemas.microsoft.com/office/drawing/2014/main" id="{38CF1731-EF5A-4DD0-A74A-3A53EDD509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D48798-770C-43A3-8CEE-0C869B37B5E4}"/>
              </a:ext>
            </a:extLst>
          </p:cNvPr>
          <p:cNvSpPr>
            <a:spLocks noGrp="1"/>
          </p:cNvSpPr>
          <p:nvPr>
            <p:ph type="sldNum" sz="quarter" idx="12"/>
          </p:nvPr>
        </p:nvSpPr>
        <p:spPr/>
        <p:txBody>
          <a:bodyPr/>
          <a:lstStyle/>
          <a:p>
            <a:fld id="{57DBFD1E-6623-444C-970B-4BF3229A24F1}" type="slidenum">
              <a:rPr lang="en-GB" smtClean="0"/>
              <a:t>‹#›</a:t>
            </a:fld>
            <a:endParaRPr lang="en-GB"/>
          </a:p>
        </p:txBody>
      </p:sp>
    </p:spTree>
    <p:extLst>
      <p:ext uri="{BB962C8B-B14F-4D97-AF65-F5344CB8AC3E}">
        <p14:creationId xmlns:p14="http://schemas.microsoft.com/office/powerpoint/2010/main" val="3153373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4B207-2530-4273-84D5-BA2B97C5C5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C03ACF-0C6D-48F7-98BC-0F8FEE84A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21D189-B761-4178-A0A5-927E57277D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0310A06-584C-484A-814A-4B9412BE95FB}"/>
              </a:ext>
            </a:extLst>
          </p:cNvPr>
          <p:cNvSpPr>
            <a:spLocks noGrp="1"/>
          </p:cNvSpPr>
          <p:nvPr>
            <p:ph type="dt" sz="half" idx="10"/>
          </p:nvPr>
        </p:nvSpPr>
        <p:spPr/>
        <p:txBody>
          <a:bodyPr/>
          <a:lstStyle/>
          <a:p>
            <a:fld id="{DFAD3958-485B-470B-8488-628DD9538308}" type="datetimeFigureOut">
              <a:rPr lang="en-GB" smtClean="0"/>
              <a:t>06/07/2022</a:t>
            </a:fld>
            <a:endParaRPr lang="en-GB"/>
          </a:p>
        </p:txBody>
      </p:sp>
      <p:sp>
        <p:nvSpPr>
          <p:cNvPr id="6" name="Footer Placeholder 5">
            <a:extLst>
              <a:ext uri="{FF2B5EF4-FFF2-40B4-BE49-F238E27FC236}">
                <a16:creationId xmlns:a16="http://schemas.microsoft.com/office/drawing/2014/main" id="{276EB898-1558-4F31-9F8E-35655385E0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AECDF4-72E4-469F-A977-15BBCD5122C1}"/>
              </a:ext>
            </a:extLst>
          </p:cNvPr>
          <p:cNvSpPr>
            <a:spLocks noGrp="1"/>
          </p:cNvSpPr>
          <p:nvPr>
            <p:ph type="sldNum" sz="quarter" idx="12"/>
          </p:nvPr>
        </p:nvSpPr>
        <p:spPr/>
        <p:txBody>
          <a:bodyPr/>
          <a:lstStyle/>
          <a:p>
            <a:fld id="{57DBFD1E-6623-444C-970B-4BF3229A24F1}" type="slidenum">
              <a:rPr lang="en-GB" smtClean="0"/>
              <a:t>‹#›</a:t>
            </a:fld>
            <a:endParaRPr lang="en-GB"/>
          </a:p>
        </p:txBody>
      </p:sp>
    </p:spTree>
    <p:extLst>
      <p:ext uri="{BB962C8B-B14F-4D97-AF65-F5344CB8AC3E}">
        <p14:creationId xmlns:p14="http://schemas.microsoft.com/office/powerpoint/2010/main" val="2912619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B142D-E44C-4DFB-AEA8-49D0580D07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5C2B3A-94CD-4F1A-86E9-555B73C6B3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5720E4-AAF2-43FF-94C3-4CDF209C23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C0E0328-F9D9-4111-A276-E9B1049997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8126C2-4A13-4CC2-ACCB-813EBA552D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DDB284E-021C-444E-8A48-F70C2AE0E6F5}"/>
              </a:ext>
            </a:extLst>
          </p:cNvPr>
          <p:cNvSpPr>
            <a:spLocks noGrp="1"/>
          </p:cNvSpPr>
          <p:nvPr>
            <p:ph type="dt" sz="half" idx="10"/>
          </p:nvPr>
        </p:nvSpPr>
        <p:spPr/>
        <p:txBody>
          <a:bodyPr/>
          <a:lstStyle/>
          <a:p>
            <a:fld id="{DFAD3958-485B-470B-8488-628DD9538308}" type="datetimeFigureOut">
              <a:rPr lang="en-GB" smtClean="0"/>
              <a:t>06/07/2022</a:t>
            </a:fld>
            <a:endParaRPr lang="en-GB"/>
          </a:p>
        </p:txBody>
      </p:sp>
      <p:sp>
        <p:nvSpPr>
          <p:cNvPr id="8" name="Footer Placeholder 7">
            <a:extLst>
              <a:ext uri="{FF2B5EF4-FFF2-40B4-BE49-F238E27FC236}">
                <a16:creationId xmlns:a16="http://schemas.microsoft.com/office/drawing/2014/main" id="{7FDD068E-A067-4495-AF05-59C0912960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BA60DFC-9683-4360-B770-3671E88E9630}"/>
              </a:ext>
            </a:extLst>
          </p:cNvPr>
          <p:cNvSpPr>
            <a:spLocks noGrp="1"/>
          </p:cNvSpPr>
          <p:nvPr>
            <p:ph type="sldNum" sz="quarter" idx="12"/>
          </p:nvPr>
        </p:nvSpPr>
        <p:spPr/>
        <p:txBody>
          <a:bodyPr/>
          <a:lstStyle/>
          <a:p>
            <a:fld id="{57DBFD1E-6623-444C-970B-4BF3229A24F1}" type="slidenum">
              <a:rPr lang="en-GB" smtClean="0"/>
              <a:t>‹#›</a:t>
            </a:fld>
            <a:endParaRPr lang="en-GB"/>
          </a:p>
        </p:txBody>
      </p:sp>
    </p:spTree>
    <p:extLst>
      <p:ext uri="{BB962C8B-B14F-4D97-AF65-F5344CB8AC3E}">
        <p14:creationId xmlns:p14="http://schemas.microsoft.com/office/powerpoint/2010/main" val="170142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E1BBB-7FE6-4C85-A65C-4E8ED481BC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AC56C1-0142-4C42-ADA8-984F77E8F90E}"/>
              </a:ext>
            </a:extLst>
          </p:cNvPr>
          <p:cNvSpPr>
            <a:spLocks noGrp="1"/>
          </p:cNvSpPr>
          <p:nvPr>
            <p:ph type="dt" sz="half" idx="10"/>
          </p:nvPr>
        </p:nvSpPr>
        <p:spPr/>
        <p:txBody>
          <a:bodyPr/>
          <a:lstStyle/>
          <a:p>
            <a:fld id="{DFAD3958-485B-470B-8488-628DD9538308}" type="datetimeFigureOut">
              <a:rPr lang="en-GB" smtClean="0"/>
              <a:t>06/07/2022</a:t>
            </a:fld>
            <a:endParaRPr lang="en-GB"/>
          </a:p>
        </p:txBody>
      </p:sp>
      <p:sp>
        <p:nvSpPr>
          <p:cNvPr id="4" name="Footer Placeholder 3">
            <a:extLst>
              <a:ext uri="{FF2B5EF4-FFF2-40B4-BE49-F238E27FC236}">
                <a16:creationId xmlns:a16="http://schemas.microsoft.com/office/drawing/2014/main" id="{99CF1786-3C42-4151-99F7-BA9E1932C6A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EB03114-31DF-49B1-91BC-CFF79703136B}"/>
              </a:ext>
            </a:extLst>
          </p:cNvPr>
          <p:cNvSpPr>
            <a:spLocks noGrp="1"/>
          </p:cNvSpPr>
          <p:nvPr>
            <p:ph type="sldNum" sz="quarter" idx="12"/>
          </p:nvPr>
        </p:nvSpPr>
        <p:spPr/>
        <p:txBody>
          <a:bodyPr/>
          <a:lstStyle/>
          <a:p>
            <a:fld id="{57DBFD1E-6623-444C-970B-4BF3229A24F1}" type="slidenum">
              <a:rPr lang="en-GB" smtClean="0"/>
              <a:t>‹#›</a:t>
            </a:fld>
            <a:endParaRPr lang="en-GB"/>
          </a:p>
        </p:txBody>
      </p:sp>
    </p:spTree>
    <p:extLst>
      <p:ext uri="{BB962C8B-B14F-4D97-AF65-F5344CB8AC3E}">
        <p14:creationId xmlns:p14="http://schemas.microsoft.com/office/powerpoint/2010/main" val="556098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51EEA0-FD8B-4A5A-9C29-01800DAA5DF1}"/>
              </a:ext>
            </a:extLst>
          </p:cNvPr>
          <p:cNvSpPr>
            <a:spLocks noGrp="1"/>
          </p:cNvSpPr>
          <p:nvPr>
            <p:ph type="dt" sz="half" idx="10"/>
          </p:nvPr>
        </p:nvSpPr>
        <p:spPr/>
        <p:txBody>
          <a:bodyPr/>
          <a:lstStyle/>
          <a:p>
            <a:fld id="{DFAD3958-485B-470B-8488-628DD9538308}" type="datetimeFigureOut">
              <a:rPr lang="en-GB" smtClean="0"/>
              <a:t>06/07/2022</a:t>
            </a:fld>
            <a:endParaRPr lang="en-GB"/>
          </a:p>
        </p:txBody>
      </p:sp>
      <p:sp>
        <p:nvSpPr>
          <p:cNvPr id="3" name="Footer Placeholder 2">
            <a:extLst>
              <a:ext uri="{FF2B5EF4-FFF2-40B4-BE49-F238E27FC236}">
                <a16:creationId xmlns:a16="http://schemas.microsoft.com/office/drawing/2014/main" id="{8A8664E3-A4BF-4542-827C-830C9BBB9D1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257B01-178C-4BF3-9A46-94D155B13AD7}"/>
              </a:ext>
            </a:extLst>
          </p:cNvPr>
          <p:cNvSpPr>
            <a:spLocks noGrp="1"/>
          </p:cNvSpPr>
          <p:nvPr>
            <p:ph type="sldNum" sz="quarter" idx="12"/>
          </p:nvPr>
        </p:nvSpPr>
        <p:spPr/>
        <p:txBody>
          <a:bodyPr/>
          <a:lstStyle/>
          <a:p>
            <a:fld id="{57DBFD1E-6623-444C-970B-4BF3229A24F1}" type="slidenum">
              <a:rPr lang="en-GB" smtClean="0"/>
              <a:t>‹#›</a:t>
            </a:fld>
            <a:endParaRPr lang="en-GB"/>
          </a:p>
        </p:txBody>
      </p:sp>
    </p:spTree>
    <p:extLst>
      <p:ext uri="{BB962C8B-B14F-4D97-AF65-F5344CB8AC3E}">
        <p14:creationId xmlns:p14="http://schemas.microsoft.com/office/powerpoint/2010/main" val="298096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55B6-2A94-4FD9-9F29-C97612B84A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B6EE43E-08EE-48D2-B8C3-8E1B6D764A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0FAB0F1-BF2C-4DEA-9408-3FCAA07743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299EDE-2474-4277-91F4-89AE7FA7237C}"/>
              </a:ext>
            </a:extLst>
          </p:cNvPr>
          <p:cNvSpPr>
            <a:spLocks noGrp="1"/>
          </p:cNvSpPr>
          <p:nvPr>
            <p:ph type="dt" sz="half" idx="10"/>
          </p:nvPr>
        </p:nvSpPr>
        <p:spPr/>
        <p:txBody>
          <a:bodyPr/>
          <a:lstStyle/>
          <a:p>
            <a:fld id="{DFAD3958-485B-470B-8488-628DD9538308}" type="datetimeFigureOut">
              <a:rPr lang="en-GB" smtClean="0"/>
              <a:t>06/07/2022</a:t>
            </a:fld>
            <a:endParaRPr lang="en-GB"/>
          </a:p>
        </p:txBody>
      </p:sp>
      <p:sp>
        <p:nvSpPr>
          <p:cNvPr id="6" name="Footer Placeholder 5">
            <a:extLst>
              <a:ext uri="{FF2B5EF4-FFF2-40B4-BE49-F238E27FC236}">
                <a16:creationId xmlns:a16="http://schemas.microsoft.com/office/drawing/2014/main" id="{501FF153-D01E-4E98-AC0F-854380B678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DAE8D3-AF6E-4B83-B3E4-84FB28E19F00}"/>
              </a:ext>
            </a:extLst>
          </p:cNvPr>
          <p:cNvSpPr>
            <a:spLocks noGrp="1"/>
          </p:cNvSpPr>
          <p:nvPr>
            <p:ph type="sldNum" sz="quarter" idx="12"/>
          </p:nvPr>
        </p:nvSpPr>
        <p:spPr/>
        <p:txBody>
          <a:bodyPr/>
          <a:lstStyle/>
          <a:p>
            <a:fld id="{57DBFD1E-6623-444C-970B-4BF3229A24F1}" type="slidenum">
              <a:rPr lang="en-GB" smtClean="0"/>
              <a:t>‹#›</a:t>
            </a:fld>
            <a:endParaRPr lang="en-GB"/>
          </a:p>
        </p:txBody>
      </p:sp>
    </p:spTree>
    <p:extLst>
      <p:ext uri="{BB962C8B-B14F-4D97-AF65-F5344CB8AC3E}">
        <p14:creationId xmlns:p14="http://schemas.microsoft.com/office/powerpoint/2010/main" val="1121224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2BEB1-D476-428E-9197-7AF3ED8387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B31C20-5783-4361-A243-1D3D7F279B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72D7790-3A04-4497-A9B9-613962C631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2A1D4B-B173-4A63-B46B-D6AE1011E6F9}"/>
              </a:ext>
            </a:extLst>
          </p:cNvPr>
          <p:cNvSpPr>
            <a:spLocks noGrp="1"/>
          </p:cNvSpPr>
          <p:nvPr>
            <p:ph type="dt" sz="half" idx="10"/>
          </p:nvPr>
        </p:nvSpPr>
        <p:spPr/>
        <p:txBody>
          <a:bodyPr/>
          <a:lstStyle/>
          <a:p>
            <a:fld id="{DFAD3958-485B-470B-8488-628DD9538308}" type="datetimeFigureOut">
              <a:rPr lang="en-GB" smtClean="0"/>
              <a:t>06/07/2022</a:t>
            </a:fld>
            <a:endParaRPr lang="en-GB"/>
          </a:p>
        </p:txBody>
      </p:sp>
      <p:sp>
        <p:nvSpPr>
          <p:cNvPr id="6" name="Footer Placeholder 5">
            <a:extLst>
              <a:ext uri="{FF2B5EF4-FFF2-40B4-BE49-F238E27FC236}">
                <a16:creationId xmlns:a16="http://schemas.microsoft.com/office/drawing/2014/main" id="{725B464E-42C3-4AF7-95A4-7FBE93A6FA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515988-F1E7-40E8-97E2-2AD8EFDB67F2}"/>
              </a:ext>
            </a:extLst>
          </p:cNvPr>
          <p:cNvSpPr>
            <a:spLocks noGrp="1"/>
          </p:cNvSpPr>
          <p:nvPr>
            <p:ph type="sldNum" sz="quarter" idx="12"/>
          </p:nvPr>
        </p:nvSpPr>
        <p:spPr/>
        <p:txBody>
          <a:bodyPr/>
          <a:lstStyle/>
          <a:p>
            <a:fld id="{57DBFD1E-6623-444C-970B-4BF3229A24F1}" type="slidenum">
              <a:rPr lang="en-GB" smtClean="0"/>
              <a:t>‹#›</a:t>
            </a:fld>
            <a:endParaRPr lang="en-GB"/>
          </a:p>
        </p:txBody>
      </p:sp>
    </p:spTree>
    <p:extLst>
      <p:ext uri="{BB962C8B-B14F-4D97-AF65-F5344CB8AC3E}">
        <p14:creationId xmlns:p14="http://schemas.microsoft.com/office/powerpoint/2010/main" val="2832638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E05EB3-E584-4B4D-A821-E8E131E5AD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892AE1-4547-4E73-B8CE-1F2C4FB11F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442EAA-B252-472D-AEF3-9852C3BDF5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D3958-485B-470B-8488-628DD9538308}" type="datetimeFigureOut">
              <a:rPr lang="en-GB" smtClean="0"/>
              <a:t>06/07/2022</a:t>
            </a:fld>
            <a:endParaRPr lang="en-GB"/>
          </a:p>
        </p:txBody>
      </p:sp>
      <p:sp>
        <p:nvSpPr>
          <p:cNvPr id="5" name="Footer Placeholder 4">
            <a:extLst>
              <a:ext uri="{FF2B5EF4-FFF2-40B4-BE49-F238E27FC236}">
                <a16:creationId xmlns:a16="http://schemas.microsoft.com/office/drawing/2014/main" id="{76A8C945-722F-465E-AF8A-726B4C2A1A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C69884E-8632-42EF-AC05-8CE8D1927E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BFD1E-6623-444C-970B-4BF3229A24F1}" type="slidenum">
              <a:rPr lang="en-GB" smtClean="0"/>
              <a:t>‹#›</a:t>
            </a:fld>
            <a:endParaRPr lang="en-GB"/>
          </a:p>
        </p:txBody>
      </p:sp>
    </p:spTree>
    <p:extLst>
      <p:ext uri="{BB962C8B-B14F-4D97-AF65-F5344CB8AC3E}">
        <p14:creationId xmlns:p14="http://schemas.microsoft.com/office/powerpoint/2010/main" val="2610848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1E8244F-A362-4229-8D10-63FACDA16AE4}"/>
              </a:ext>
            </a:extLst>
          </p:cNvPr>
          <p:cNvSpPr/>
          <p:nvPr/>
        </p:nvSpPr>
        <p:spPr>
          <a:xfrm>
            <a:off x="9659018" y="971044"/>
            <a:ext cx="2285000" cy="48640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aphicFrame>
        <p:nvGraphicFramePr>
          <p:cNvPr id="4" name="Grid">
            <a:extLst>
              <a:ext uri="{FF2B5EF4-FFF2-40B4-BE49-F238E27FC236}">
                <a16:creationId xmlns:a16="http://schemas.microsoft.com/office/drawing/2014/main" id="{AB5EC3FB-963B-46ED-98AE-80C1057D3EE7}"/>
              </a:ext>
            </a:extLst>
          </p:cNvPr>
          <p:cNvGraphicFramePr>
            <a:graphicFrameLocks noGrp="1" noDrilldown="1" noMove="1" noResize="1"/>
          </p:cNvGraphicFramePr>
          <p:nvPr>
            <p:extLst>
              <p:ext uri="{D42A27DB-BD31-4B8C-83A1-F6EECF244321}">
                <p14:modId xmlns:p14="http://schemas.microsoft.com/office/powerpoint/2010/main" val="3833985529"/>
              </p:ext>
            </p:extLst>
          </p:nvPr>
        </p:nvGraphicFramePr>
        <p:xfrm>
          <a:off x="1777327" y="1036087"/>
          <a:ext cx="7628760" cy="5278685"/>
        </p:xfrm>
        <a:graphic>
          <a:graphicData uri="http://schemas.openxmlformats.org/drawingml/2006/table">
            <a:tbl>
              <a:tblPr firstRow="1" bandRow="1">
                <a:tableStyleId>{5940675A-B579-460E-94D1-54222C63F5DA}</a:tableStyleId>
              </a:tblPr>
              <a:tblGrid>
                <a:gridCol w="1271460">
                  <a:extLst>
                    <a:ext uri="{9D8B030D-6E8A-4147-A177-3AD203B41FA5}">
                      <a16:colId xmlns:a16="http://schemas.microsoft.com/office/drawing/2014/main" val="3961205836"/>
                    </a:ext>
                  </a:extLst>
                </a:gridCol>
                <a:gridCol w="1271460">
                  <a:extLst>
                    <a:ext uri="{9D8B030D-6E8A-4147-A177-3AD203B41FA5}">
                      <a16:colId xmlns:a16="http://schemas.microsoft.com/office/drawing/2014/main" val="20000"/>
                    </a:ext>
                  </a:extLst>
                </a:gridCol>
                <a:gridCol w="1271460">
                  <a:extLst>
                    <a:ext uri="{9D8B030D-6E8A-4147-A177-3AD203B41FA5}">
                      <a16:colId xmlns:a16="http://schemas.microsoft.com/office/drawing/2014/main" val="20001"/>
                    </a:ext>
                  </a:extLst>
                </a:gridCol>
                <a:gridCol w="1271460">
                  <a:extLst>
                    <a:ext uri="{9D8B030D-6E8A-4147-A177-3AD203B41FA5}">
                      <a16:colId xmlns:a16="http://schemas.microsoft.com/office/drawing/2014/main" val="20002"/>
                    </a:ext>
                  </a:extLst>
                </a:gridCol>
                <a:gridCol w="1271460">
                  <a:extLst>
                    <a:ext uri="{9D8B030D-6E8A-4147-A177-3AD203B41FA5}">
                      <a16:colId xmlns:a16="http://schemas.microsoft.com/office/drawing/2014/main" val="20003"/>
                    </a:ext>
                  </a:extLst>
                </a:gridCol>
                <a:gridCol w="1271460">
                  <a:extLst>
                    <a:ext uri="{9D8B030D-6E8A-4147-A177-3AD203B41FA5}">
                      <a16:colId xmlns:a16="http://schemas.microsoft.com/office/drawing/2014/main" val="20004"/>
                    </a:ext>
                  </a:extLst>
                </a:gridCol>
              </a:tblGrid>
              <a:tr h="1055737">
                <a:tc>
                  <a:txBody>
                    <a:bodyPr/>
                    <a:lstStyle/>
                    <a:p>
                      <a:endParaRPr kumimoji="1" lang="ja-JP" altLang="en-US" dirty="0"/>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dirty="0"/>
                    </a:p>
                  </a:txBody>
                  <a:tcPr>
                    <a:solidFill>
                      <a:schemeClr val="bg1"/>
                    </a:solidFill>
                  </a:tcPr>
                </a:tc>
                <a:extLst>
                  <a:ext uri="{0D108BD9-81ED-4DB2-BD59-A6C34878D82A}">
                    <a16:rowId xmlns:a16="http://schemas.microsoft.com/office/drawing/2014/main" val="10000"/>
                  </a:ext>
                </a:extLst>
              </a:tr>
              <a:tr h="1055737">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dirty="0"/>
                    </a:p>
                  </a:txBody>
                  <a:tcPr>
                    <a:solidFill>
                      <a:schemeClr val="bg1"/>
                    </a:solidFill>
                  </a:tcPr>
                </a:tc>
                <a:extLst>
                  <a:ext uri="{0D108BD9-81ED-4DB2-BD59-A6C34878D82A}">
                    <a16:rowId xmlns:a16="http://schemas.microsoft.com/office/drawing/2014/main" val="10001"/>
                  </a:ext>
                </a:extLst>
              </a:tr>
              <a:tr h="1055737">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extLst>
                  <a:ext uri="{0D108BD9-81ED-4DB2-BD59-A6C34878D82A}">
                    <a16:rowId xmlns:a16="http://schemas.microsoft.com/office/drawing/2014/main" val="10002"/>
                  </a:ext>
                </a:extLst>
              </a:tr>
              <a:tr h="1055737">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dirty="0"/>
                    </a:p>
                  </a:txBody>
                  <a:tcPr>
                    <a:solidFill>
                      <a:schemeClr val="bg1"/>
                    </a:solidFill>
                  </a:tcPr>
                </a:tc>
                <a:extLst>
                  <a:ext uri="{0D108BD9-81ED-4DB2-BD59-A6C34878D82A}">
                    <a16:rowId xmlns:a16="http://schemas.microsoft.com/office/drawing/2014/main" val="10003"/>
                  </a:ext>
                </a:extLst>
              </a:tr>
              <a:tr h="1055737">
                <a:tc>
                  <a:txBody>
                    <a:bodyPr/>
                    <a:lstStyle/>
                    <a:p>
                      <a:endParaRPr kumimoji="1" lang="ja-JP" altLang="en-US" dirty="0"/>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dirty="0"/>
                    </a:p>
                  </a:txBody>
                  <a:tcPr>
                    <a:solidFill>
                      <a:schemeClr val="bg1"/>
                    </a:solidFill>
                  </a:tcPr>
                </a:tc>
                <a:extLst>
                  <a:ext uri="{0D108BD9-81ED-4DB2-BD59-A6C34878D82A}">
                    <a16:rowId xmlns:a16="http://schemas.microsoft.com/office/drawing/2014/main" val="10004"/>
                  </a:ext>
                </a:extLst>
              </a:tr>
            </a:tbl>
          </a:graphicData>
        </a:graphic>
      </p:graphicFrame>
      <p:sp>
        <p:nvSpPr>
          <p:cNvPr id="30" name="HIT">
            <a:extLst>
              <a:ext uri="{FF2B5EF4-FFF2-40B4-BE49-F238E27FC236}">
                <a16:creationId xmlns:a16="http://schemas.microsoft.com/office/drawing/2014/main" id="{5B056D06-320C-4DD1-8CAD-D08A7B5D1829}"/>
              </a:ext>
            </a:extLst>
          </p:cNvPr>
          <p:cNvSpPr>
            <a:spLocks noGrp="1" noRot="1" noMove="1" noResize="1" noEditPoints="1" noAdjustHandles="1" noChangeArrowheads="1" noChangeShapeType="1"/>
          </p:cNvSpPr>
          <p:nvPr/>
        </p:nvSpPr>
        <p:spPr>
          <a:xfrm>
            <a:off x="4496473" y="5346548"/>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2" name="HIT">
            <a:extLst>
              <a:ext uri="{FF2B5EF4-FFF2-40B4-BE49-F238E27FC236}">
                <a16:creationId xmlns:a16="http://schemas.microsoft.com/office/drawing/2014/main" id="{F6B786D6-2282-4977-9578-509D1594C56E}"/>
              </a:ext>
            </a:extLst>
          </p:cNvPr>
          <p:cNvSpPr>
            <a:spLocks noGrp="1" noRot="1" noMove="1" noResize="1" noEditPoints="1" noAdjustHandles="1" noChangeArrowheads="1" noChangeShapeType="1"/>
          </p:cNvSpPr>
          <p:nvPr/>
        </p:nvSpPr>
        <p:spPr>
          <a:xfrm>
            <a:off x="7036000" y="4297790"/>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3" name="HIT">
            <a:extLst>
              <a:ext uri="{FF2B5EF4-FFF2-40B4-BE49-F238E27FC236}">
                <a16:creationId xmlns:a16="http://schemas.microsoft.com/office/drawing/2014/main" id="{5742B549-6023-449C-9413-96ED55CCD271}"/>
              </a:ext>
            </a:extLst>
          </p:cNvPr>
          <p:cNvSpPr>
            <a:spLocks noGrp="1" noRot="1" noMove="1" noResize="1" noEditPoints="1" noAdjustHandles="1" noChangeArrowheads="1" noChangeShapeType="1"/>
          </p:cNvSpPr>
          <p:nvPr/>
        </p:nvSpPr>
        <p:spPr>
          <a:xfrm>
            <a:off x="7047501" y="3268510"/>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4" name="HIT">
            <a:extLst>
              <a:ext uri="{FF2B5EF4-FFF2-40B4-BE49-F238E27FC236}">
                <a16:creationId xmlns:a16="http://schemas.microsoft.com/office/drawing/2014/main" id="{7FA225B1-2AD2-4617-8E17-2E5F8624E579}"/>
              </a:ext>
            </a:extLst>
          </p:cNvPr>
          <p:cNvSpPr>
            <a:spLocks noGrp="1" noRot="1" noMove="1" noResize="1" noEditPoints="1" noAdjustHandles="1" noChangeArrowheads="1" noChangeShapeType="1"/>
          </p:cNvSpPr>
          <p:nvPr/>
        </p:nvSpPr>
        <p:spPr>
          <a:xfrm>
            <a:off x="1945124" y="5347486"/>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5" name="HIT">
            <a:extLst>
              <a:ext uri="{FF2B5EF4-FFF2-40B4-BE49-F238E27FC236}">
                <a16:creationId xmlns:a16="http://schemas.microsoft.com/office/drawing/2014/main" id="{1C180869-60C3-4558-8B60-F8B7BDB19EEE}"/>
              </a:ext>
            </a:extLst>
          </p:cNvPr>
          <p:cNvSpPr>
            <a:spLocks noGrp="1" noRot="1" noMove="1" noResize="1" noEditPoints="1" noAdjustHandles="1" noChangeArrowheads="1" noChangeShapeType="1"/>
          </p:cNvSpPr>
          <p:nvPr/>
        </p:nvSpPr>
        <p:spPr>
          <a:xfrm>
            <a:off x="5728939" y="1165425"/>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6" name="HIT">
            <a:extLst>
              <a:ext uri="{FF2B5EF4-FFF2-40B4-BE49-F238E27FC236}">
                <a16:creationId xmlns:a16="http://schemas.microsoft.com/office/drawing/2014/main" id="{F8DC4607-CA2F-498C-A2CD-42FC4DC6F0FC}"/>
              </a:ext>
            </a:extLst>
          </p:cNvPr>
          <p:cNvSpPr>
            <a:spLocks noGrp="1" noRot="1" noMove="1" noResize="1" noEditPoints="1" noAdjustHandles="1" noChangeArrowheads="1" noChangeShapeType="1"/>
          </p:cNvSpPr>
          <p:nvPr/>
        </p:nvSpPr>
        <p:spPr>
          <a:xfrm>
            <a:off x="4503271" y="3289610"/>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7" name="HIT">
            <a:extLst>
              <a:ext uri="{FF2B5EF4-FFF2-40B4-BE49-F238E27FC236}">
                <a16:creationId xmlns:a16="http://schemas.microsoft.com/office/drawing/2014/main" id="{06555974-C2A0-48BD-A2AB-22CCBAD7A7EA}"/>
              </a:ext>
            </a:extLst>
          </p:cNvPr>
          <p:cNvSpPr>
            <a:spLocks noGrp="1" noRot="1" noMove="1" noResize="1" noEditPoints="1" noAdjustHandles="1" noChangeArrowheads="1" noChangeShapeType="1"/>
          </p:cNvSpPr>
          <p:nvPr/>
        </p:nvSpPr>
        <p:spPr>
          <a:xfrm>
            <a:off x="1992352" y="3268510"/>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8" name="HIT">
            <a:extLst>
              <a:ext uri="{FF2B5EF4-FFF2-40B4-BE49-F238E27FC236}">
                <a16:creationId xmlns:a16="http://schemas.microsoft.com/office/drawing/2014/main" id="{AB123140-EB0F-4537-B729-F5CA012E7756}"/>
              </a:ext>
            </a:extLst>
          </p:cNvPr>
          <p:cNvSpPr>
            <a:spLocks noGrp="1" noRot="1" noMove="1" noResize="1" noEditPoints="1" noAdjustHandles="1" noChangeArrowheads="1" noChangeShapeType="1"/>
          </p:cNvSpPr>
          <p:nvPr/>
        </p:nvSpPr>
        <p:spPr>
          <a:xfrm>
            <a:off x="7036000" y="2216531"/>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9" name="HIT">
            <a:extLst>
              <a:ext uri="{FF2B5EF4-FFF2-40B4-BE49-F238E27FC236}">
                <a16:creationId xmlns:a16="http://schemas.microsoft.com/office/drawing/2014/main" id="{EC2916D3-8291-48F7-BB83-2FE0A15848D1}"/>
              </a:ext>
            </a:extLst>
          </p:cNvPr>
          <p:cNvSpPr>
            <a:spLocks noGrp="1" noRot="1" noMove="1" noResize="1" noEditPoints="1" noAdjustHandles="1" noChangeArrowheads="1" noChangeShapeType="1"/>
          </p:cNvSpPr>
          <p:nvPr/>
        </p:nvSpPr>
        <p:spPr>
          <a:xfrm>
            <a:off x="3199329" y="3268510"/>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40" name="HIT">
            <a:extLst>
              <a:ext uri="{FF2B5EF4-FFF2-40B4-BE49-F238E27FC236}">
                <a16:creationId xmlns:a16="http://schemas.microsoft.com/office/drawing/2014/main" id="{FAF3F78D-7404-41C0-BE85-1D3A2A5A89F5}"/>
              </a:ext>
            </a:extLst>
          </p:cNvPr>
          <p:cNvSpPr>
            <a:spLocks noGrp="1" noRot="1" noMove="1" noResize="1" noEditPoints="1" noAdjustHandles="1" noChangeArrowheads="1" noChangeShapeType="1"/>
          </p:cNvSpPr>
          <p:nvPr/>
        </p:nvSpPr>
        <p:spPr>
          <a:xfrm>
            <a:off x="4476610" y="1148302"/>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42" name="HIT">
            <a:extLst>
              <a:ext uri="{FF2B5EF4-FFF2-40B4-BE49-F238E27FC236}">
                <a16:creationId xmlns:a16="http://schemas.microsoft.com/office/drawing/2014/main" id="{49C9EE8B-D45E-47FA-B61F-409D0F2915DF}"/>
              </a:ext>
            </a:extLst>
          </p:cNvPr>
          <p:cNvSpPr>
            <a:spLocks noGrp="1" noRot="1" noMove="1" noResize="1" noEditPoints="1" noAdjustHandles="1" noChangeArrowheads="1" noChangeShapeType="1"/>
          </p:cNvSpPr>
          <p:nvPr/>
        </p:nvSpPr>
        <p:spPr>
          <a:xfrm>
            <a:off x="3199329" y="5363652"/>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41" name="HIT">
            <a:extLst>
              <a:ext uri="{FF2B5EF4-FFF2-40B4-BE49-F238E27FC236}">
                <a16:creationId xmlns:a16="http://schemas.microsoft.com/office/drawing/2014/main" id="{A8A611CD-8C39-4314-9BE7-9D423C343CDD}"/>
              </a:ext>
            </a:extLst>
          </p:cNvPr>
          <p:cNvSpPr>
            <a:spLocks noGrp="1" noRot="1" noMove="1" noResize="1" noEditPoints="1" noAdjustHandles="1" noChangeArrowheads="1" noChangeShapeType="1"/>
          </p:cNvSpPr>
          <p:nvPr/>
        </p:nvSpPr>
        <p:spPr>
          <a:xfrm>
            <a:off x="5778795" y="5332115"/>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5" name="1A">
            <a:extLst>
              <a:ext uri="{FF2B5EF4-FFF2-40B4-BE49-F238E27FC236}">
                <a16:creationId xmlns:a16="http://schemas.microsoft.com/office/drawing/2014/main" id="{D237BAAF-A146-4AFF-8980-B125F2066FF0}"/>
              </a:ext>
            </a:extLst>
          </p:cNvPr>
          <p:cNvSpPr/>
          <p:nvPr/>
        </p:nvSpPr>
        <p:spPr>
          <a:xfrm>
            <a:off x="1809657" y="1037031"/>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6" name="2A">
            <a:extLst>
              <a:ext uri="{FF2B5EF4-FFF2-40B4-BE49-F238E27FC236}">
                <a16:creationId xmlns:a16="http://schemas.microsoft.com/office/drawing/2014/main" id="{E31FFA29-4BB3-4757-956C-66E6674E1F24}"/>
              </a:ext>
            </a:extLst>
          </p:cNvPr>
          <p:cNvSpPr/>
          <p:nvPr/>
        </p:nvSpPr>
        <p:spPr>
          <a:xfrm>
            <a:off x="3068623" y="1037031"/>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7" name="3A">
            <a:extLst>
              <a:ext uri="{FF2B5EF4-FFF2-40B4-BE49-F238E27FC236}">
                <a16:creationId xmlns:a16="http://schemas.microsoft.com/office/drawing/2014/main" id="{9A070060-513C-4DEA-957C-C307CB88B332}"/>
              </a:ext>
            </a:extLst>
          </p:cNvPr>
          <p:cNvSpPr/>
          <p:nvPr/>
        </p:nvSpPr>
        <p:spPr>
          <a:xfrm>
            <a:off x="4327589" y="1037031"/>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4A">
            <a:extLst>
              <a:ext uri="{FF2B5EF4-FFF2-40B4-BE49-F238E27FC236}">
                <a16:creationId xmlns:a16="http://schemas.microsoft.com/office/drawing/2014/main" id="{CA628557-B713-4637-A297-4F13A5CD35F9}"/>
              </a:ext>
            </a:extLst>
          </p:cNvPr>
          <p:cNvSpPr/>
          <p:nvPr/>
        </p:nvSpPr>
        <p:spPr>
          <a:xfrm>
            <a:off x="5586555" y="1037031"/>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5A">
            <a:extLst>
              <a:ext uri="{FF2B5EF4-FFF2-40B4-BE49-F238E27FC236}">
                <a16:creationId xmlns:a16="http://schemas.microsoft.com/office/drawing/2014/main" id="{36D327AA-5174-4012-943C-529D07EDB26A}"/>
              </a:ext>
            </a:extLst>
          </p:cNvPr>
          <p:cNvSpPr/>
          <p:nvPr/>
        </p:nvSpPr>
        <p:spPr>
          <a:xfrm>
            <a:off x="6865520" y="1017401"/>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1B">
            <a:extLst>
              <a:ext uri="{FF2B5EF4-FFF2-40B4-BE49-F238E27FC236}">
                <a16:creationId xmlns:a16="http://schemas.microsoft.com/office/drawing/2014/main" id="{F8605C23-05CC-4726-8BB0-94B48BDD579F}"/>
              </a:ext>
            </a:extLst>
          </p:cNvPr>
          <p:cNvSpPr/>
          <p:nvPr/>
        </p:nvSpPr>
        <p:spPr>
          <a:xfrm>
            <a:off x="1809657" y="2101273"/>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1" name="2B">
            <a:extLst>
              <a:ext uri="{FF2B5EF4-FFF2-40B4-BE49-F238E27FC236}">
                <a16:creationId xmlns:a16="http://schemas.microsoft.com/office/drawing/2014/main" id="{4689FC19-E0CC-44B4-BA65-1196CF15ED4D}"/>
              </a:ext>
            </a:extLst>
          </p:cNvPr>
          <p:cNvSpPr/>
          <p:nvPr/>
        </p:nvSpPr>
        <p:spPr>
          <a:xfrm>
            <a:off x="3081118" y="2101273"/>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2" name="3B">
            <a:extLst>
              <a:ext uri="{FF2B5EF4-FFF2-40B4-BE49-F238E27FC236}">
                <a16:creationId xmlns:a16="http://schemas.microsoft.com/office/drawing/2014/main" id="{6F695BE1-E7CA-45B3-A505-D29DC5B3DA69}"/>
              </a:ext>
            </a:extLst>
          </p:cNvPr>
          <p:cNvSpPr/>
          <p:nvPr/>
        </p:nvSpPr>
        <p:spPr>
          <a:xfrm>
            <a:off x="4352579" y="2101273"/>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3" name="4B">
            <a:extLst>
              <a:ext uri="{FF2B5EF4-FFF2-40B4-BE49-F238E27FC236}">
                <a16:creationId xmlns:a16="http://schemas.microsoft.com/office/drawing/2014/main" id="{4AEDDE5D-F8D4-4F40-8373-8170D59EEC27}"/>
              </a:ext>
            </a:extLst>
          </p:cNvPr>
          <p:cNvSpPr/>
          <p:nvPr/>
        </p:nvSpPr>
        <p:spPr>
          <a:xfrm>
            <a:off x="5586555" y="2101273"/>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4" name="5B">
            <a:extLst>
              <a:ext uri="{FF2B5EF4-FFF2-40B4-BE49-F238E27FC236}">
                <a16:creationId xmlns:a16="http://schemas.microsoft.com/office/drawing/2014/main" id="{4FC32BEC-FA51-4333-ACE5-1506C7578D33}"/>
              </a:ext>
            </a:extLst>
          </p:cNvPr>
          <p:cNvSpPr/>
          <p:nvPr/>
        </p:nvSpPr>
        <p:spPr>
          <a:xfrm>
            <a:off x="6870511" y="2101273"/>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5" name="1C">
            <a:extLst>
              <a:ext uri="{FF2B5EF4-FFF2-40B4-BE49-F238E27FC236}">
                <a16:creationId xmlns:a16="http://schemas.microsoft.com/office/drawing/2014/main" id="{9D7CE244-DC55-48C2-B716-1C238184A53A}"/>
              </a:ext>
            </a:extLst>
          </p:cNvPr>
          <p:cNvSpPr/>
          <p:nvPr/>
        </p:nvSpPr>
        <p:spPr>
          <a:xfrm>
            <a:off x="1809657" y="3139341"/>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6" name="2C">
            <a:extLst>
              <a:ext uri="{FF2B5EF4-FFF2-40B4-BE49-F238E27FC236}">
                <a16:creationId xmlns:a16="http://schemas.microsoft.com/office/drawing/2014/main" id="{B6515B33-EC8B-4B02-A73A-DD59B34443F2}"/>
              </a:ext>
            </a:extLst>
          </p:cNvPr>
          <p:cNvSpPr/>
          <p:nvPr/>
        </p:nvSpPr>
        <p:spPr>
          <a:xfrm>
            <a:off x="3068623" y="3139341"/>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7" name="3C">
            <a:extLst>
              <a:ext uri="{FF2B5EF4-FFF2-40B4-BE49-F238E27FC236}">
                <a16:creationId xmlns:a16="http://schemas.microsoft.com/office/drawing/2014/main" id="{F245CE9B-54A8-497B-B22C-36A675A1DBAB}"/>
              </a:ext>
            </a:extLst>
          </p:cNvPr>
          <p:cNvSpPr/>
          <p:nvPr/>
        </p:nvSpPr>
        <p:spPr>
          <a:xfrm>
            <a:off x="4332580" y="3130464"/>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8" name="4C">
            <a:extLst>
              <a:ext uri="{FF2B5EF4-FFF2-40B4-BE49-F238E27FC236}">
                <a16:creationId xmlns:a16="http://schemas.microsoft.com/office/drawing/2014/main" id="{BA82E614-E803-412F-B2B9-621F3D14F1E0}"/>
              </a:ext>
            </a:extLst>
          </p:cNvPr>
          <p:cNvSpPr/>
          <p:nvPr/>
        </p:nvSpPr>
        <p:spPr>
          <a:xfrm>
            <a:off x="5599050" y="3139341"/>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9" name="5C">
            <a:extLst>
              <a:ext uri="{FF2B5EF4-FFF2-40B4-BE49-F238E27FC236}">
                <a16:creationId xmlns:a16="http://schemas.microsoft.com/office/drawing/2014/main" id="{210D7266-6A71-4B3A-9AC0-94313F534681}"/>
              </a:ext>
            </a:extLst>
          </p:cNvPr>
          <p:cNvSpPr/>
          <p:nvPr/>
        </p:nvSpPr>
        <p:spPr>
          <a:xfrm>
            <a:off x="6870337" y="3139341"/>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0" name="1D">
            <a:extLst>
              <a:ext uri="{FF2B5EF4-FFF2-40B4-BE49-F238E27FC236}">
                <a16:creationId xmlns:a16="http://schemas.microsoft.com/office/drawing/2014/main" id="{16FEA5BB-3BB4-4E56-AC3B-60369BE1A263}"/>
              </a:ext>
            </a:extLst>
          </p:cNvPr>
          <p:cNvSpPr/>
          <p:nvPr/>
        </p:nvSpPr>
        <p:spPr>
          <a:xfrm>
            <a:off x="1809657" y="4177409"/>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1" name="2D">
            <a:extLst>
              <a:ext uri="{FF2B5EF4-FFF2-40B4-BE49-F238E27FC236}">
                <a16:creationId xmlns:a16="http://schemas.microsoft.com/office/drawing/2014/main" id="{78D7D56B-B58C-4CC6-B811-F66C0E5D00B3}"/>
              </a:ext>
            </a:extLst>
          </p:cNvPr>
          <p:cNvSpPr/>
          <p:nvPr/>
        </p:nvSpPr>
        <p:spPr>
          <a:xfrm>
            <a:off x="3061501" y="4180875"/>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2" name="3D">
            <a:extLst>
              <a:ext uri="{FF2B5EF4-FFF2-40B4-BE49-F238E27FC236}">
                <a16:creationId xmlns:a16="http://schemas.microsoft.com/office/drawing/2014/main" id="{D5978630-8840-4B15-8643-69DA9DAEF9D4}"/>
              </a:ext>
            </a:extLst>
          </p:cNvPr>
          <p:cNvSpPr/>
          <p:nvPr/>
        </p:nvSpPr>
        <p:spPr>
          <a:xfrm>
            <a:off x="4330275" y="4190496"/>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3" name="4D">
            <a:extLst>
              <a:ext uri="{FF2B5EF4-FFF2-40B4-BE49-F238E27FC236}">
                <a16:creationId xmlns:a16="http://schemas.microsoft.com/office/drawing/2014/main" id="{2BC5A36D-4D4F-4C5A-9313-4F7A4011FE40}"/>
              </a:ext>
            </a:extLst>
          </p:cNvPr>
          <p:cNvSpPr/>
          <p:nvPr/>
        </p:nvSpPr>
        <p:spPr>
          <a:xfrm>
            <a:off x="5594145" y="4190496"/>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4" name="5D">
            <a:extLst>
              <a:ext uri="{FF2B5EF4-FFF2-40B4-BE49-F238E27FC236}">
                <a16:creationId xmlns:a16="http://schemas.microsoft.com/office/drawing/2014/main" id="{229B8BE6-B447-4FC5-86BD-24A8EB61C578}"/>
              </a:ext>
            </a:extLst>
          </p:cNvPr>
          <p:cNvSpPr/>
          <p:nvPr/>
        </p:nvSpPr>
        <p:spPr>
          <a:xfrm>
            <a:off x="6865520" y="4190496"/>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5" name="1E">
            <a:extLst>
              <a:ext uri="{FF2B5EF4-FFF2-40B4-BE49-F238E27FC236}">
                <a16:creationId xmlns:a16="http://schemas.microsoft.com/office/drawing/2014/main" id="{F9A85FE9-AD23-437B-BDC4-1886A3E3DE88}"/>
              </a:ext>
            </a:extLst>
          </p:cNvPr>
          <p:cNvSpPr/>
          <p:nvPr/>
        </p:nvSpPr>
        <p:spPr>
          <a:xfrm>
            <a:off x="1804752" y="5238389"/>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6" name="2E">
            <a:extLst>
              <a:ext uri="{FF2B5EF4-FFF2-40B4-BE49-F238E27FC236}">
                <a16:creationId xmlns:a16="http://schemas.microsoft.com/office/drawing/2014/main" id="{2D8B9408-7569-4977-A25E-2A3253B14557}"/>
              </a:ext>
            </a:extLst>
          </p:cNvPr>
          <p:cNvSpPr/>
          <p:nvPr/>
        </p:nvSpPr>
        <p:spPr>
          <a:xfrm>
            <a:off x="3056302" y="524493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7" name="3E">
            <a:extLst>
              <a:ext uri="{FF2B5EF4-FFF2-40B4-BE49-F238E27FC236}">
                <a16:creationId xmlns:a16="http://schemas.microsoft.com/office/drawing/2014/main" id="{7CFCE817-C426-4795-B9E3-A312AE600CB4}"/>
              </a:ext>
            </a:extLst>
          </p:cNvPr>
          <p:cNvSpPr>
            <a:spLocks/>
          </p:cNvSpPr>
          <p:nvPr/>
        </p:nvSpPr>
        <p:spPr>
          <a:xfrm>
            <a:off x="4317780" y="524914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8" name="4E">
            <a:extLst>
              <a:ext uri="{FF2B5EF4-FFF2-40B4-BE49-F238E27FC236}">
                <a16:creationId xmlns:a16="http://schemas.microsoft.com/office/drawing/2014/main" id="{8312EED4-E8DE-4242-9982-882004156E6E}"/>
              </a:ext>
            </a:extLst>
          </p:cNvPr>
          <p:cNvSpPr>
            <a:spLocks/>
          </p:cNvSpPr>
          <p:nvPr/>
        </p:nvSpPr>
        <p:spPr>
          <a:xfrm>
            <a:off x="5579258" y="5254738"/>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9" name="5E">
            <a:extLst>
              <a:ext uri="{FF2B5EF4-FFF2-40B4-BE49-F238E27FC236}">
                <a16:creationId xmlns:a16="http://schemas.microsoft.com/office/drawing/2014/main" id="{C3E3155D-3C4B-471B-B490-8D7FFB2D02FF}"/>
              </a:ext>
            </a:extLst>
          </p:cNvPr>
          <p:cNvSpPr>
            <a:spLocks/>
          </p:cNvSpPr>
          <p:nvPr/>
        </p:nvSpPr>
        <p:spPr>
          <a:xfrm>
            <a:off x="6867824" y="5251476"/>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3" name="6A">
            <a:extLst>
              <a:ext uri="{FF2B5EF4-FFF2-40B4-BE49-F238E27FC236}">
                <a16:creationId xmlns:a16="http://schemas.microsoft.com/office/drawing/2014/main" id="{E2F6D423-9C44-4754-AFAC-8BFC02AF639E}"/>
              </a:ext>
            </a:extLst>
          </p:cNvPr>
          <p:cNvSpPr>
            <a:spLocks/>
          </p:cNvSpPr>
          <p:nvPr/>
        </p:nvSpPr>
        <p:spPr>
          <a:xfrm>
            <a:off x="8138986" y="1005085"/>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4" name="6B">
            <a:extLst>
              <a:ext uri="{FF2B5EF4-FFF2-40B4-BE49-F238E27FC236}">
                <a16:creationId xmlns:a16="http://schemas.microsoft.com/office/drawing/2014/main" id="{0FA78A5D-4413-4229-BBE8-308BBC3615CC}"/>
              </a:ext>
            </a:extLst>
          </p:cNvPr>
          <p:cNvSpPr>
            <a:spLocks/>
          </p:cNvSpPr>
          <p:nvPr/>
        </p:nvSpPr>
        <p:spPr>
          <a:xfrm>
            <a:off x="8143509" y="2073559"/>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5" name="6C">
            <a:extLst>
              <a:ext uri="{FF2B5EF4-FFF2-40B4-BE49-F238E27FC236}">
                <a16:creationId xmlns:a16="http://schemas.microsoft.com/office/drawing/2014/main" id="{F67B1E1A-5364-4686-A07F-9DFDA80C2E37}"/>
              </a:ext>
            </a:extLst>
          </p:cNvPr>
          <p:cNvSpPr>
            <a:spLocks/>
          </p:cNvSpPr>
          <p:nvPr/>
        </p:nvSpPr>
        <p:spPr>
          <a:xfrm>
            <a:off x="8130754" y="315535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6" name="6D">
            <a:extLst>
              <a:ext uri="{FF2B5EF4-FFF2-40B4-BE49-F238E27FC236}">
                <a16:creationId xmlns:a16="http://schemas.microsoft.com/office/drawing/2014/main" id="{869C07B3-7572-4C22-B7C3-9435060AF01D}"/>
              </a:ext>
            </a:extLst>
          </p:cNvPr>
          <p:cNvSpPr>
            <a:spLocks/>
          </p:cNvSpPr>
          <p:nvPr/>
        </p:nvSpPr>
        <p:spPr>
          <a:xfrm>
            <a:off x="8138637" y="4204766"/>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7" name="6E">
            <a:extLst>
              <a:ext uri="{FF2B5EF4-FFF2-40B4-BE49-F238E27FC236}">
                <a16:creationId xmlns:a16="http://schemas.microsoft.com/office/drawing/2014/main" id="{DEF802DB-DE2D-49EE-AAC7-D22CDD475ECD}"/>
              </a:ext>
            </a:extLst>
          </p:cNvPr>
          <p:cNvSpPr>
            <a:spLocks/>
          </p:cNvSpPr>
          <p:nvPr/>
        </p:nvSpPr>
        <p:spPr>
          <a:xfrm>
            <a:off x="8143509" y="524570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8" name="COLUMN 1">
            <a:extLst>
              <a:ext uri="{FF2B5EF4-FFF2-40B4-BE49-F238E27FC236}">
                <a16:creationId xmlns:a16="http://schemas.microsoft.com/office/drawing/2014/main" id="{8834049C-F5B3-475F-9AEF-731155D761CD}"/>
              </a:ext>
            </a:extLst>
          </p:cNvPr>
          <p:cNvSpPr txBox="1"/>
          <p:nvPr/>
        </p:nvSpPr>
        <p:spPr>
          <a:xfrm>
            <a:off x="1801010" y="516676"/>
            <a:ext cx="1185871" cy="461665"/>
          </a:xfrm>
          <a:prstGeom prst="rect">
            <a:avLst/>
          </a:prstGeom>
          <a:solidFill>
            <a:schemeClr val="bg1"/>
          </a:solidFill>
        </p:spPr>
        <p:txBody>
          <a:bodyPr wrap="square" rtlCol="0">
            <a:spAutoFit/>
          </a:bodyPr>
          <a:lstStyle/>
          <a:p>
            <a:pPr algn="ctr"/>
            <a:r>
              <a:rPr lang="en-GB" sz="2400" dirty="0"/>
              <a:t>I play</a:t>
            </a:r>
          </a:p>
        </p:txBody>
      </p:sp>
      <p:sp>
        <p:nvSpPr>
          <p:cNvPr id="50" name="COLUMN 2">
            <a:extLst>
              <a:ext uri="{FF2B5EF4-FFF2-40B4-BE49-F238E27FC236}">
                <a16:creationId xmlns:a16="http://schemas.microsoft.com/office/drawing/2014/main" id="{F4BB442A-BD27-455A-B296-465EADF6B7B7}"/>
              </a:ext>
            </a:extLst>
          </p:cNvPr>
          <p:cNvSpPr txBox="1"/>
          <p:nvPr/>
        </p:nvSpPr>
        <p:spPr>
          <a:xfrm>
            <a:off x="3056564" y="516320"/>
            <a:ext cx="1223852" cy="461665"/>
          </a:xfrm>
          <a:prstGeom prst="rect">
            <a:avLst/>
          </a:prstGeom>
          <a:solidFill>
            <a:schemeClr val="bg1"/>
          </a:solidFill>
        </p:spPr>
        <p:txBody>
          <a:bodyPr wrap="square" rtlCol="0">
            <a:spAutoFit/>
          </a:bodyPr>
          <a:lstStyle/>
          <a:p>
            <a:pPr algn="ctr"/>
            <a:r>
              <a:rPr lang="en-GB" sz="2400" dirty="0"/>
              <a:t>You play</a:t>
            </a:r>
          </a:p>
        </p:txBody>
      </p:sp>
      <p:sp>
        <p:nvSpPr>
          <p:cNvPr id="51" name="COLUMN 3">
            <a:extLst>
              <a:ext uri="{FF2B5EF4-FFF2-40B4-BE49-F238E27FC236}">
                <a16:creationId xmlns:a16="http://schemas.microsoft.com/office/drawing/2014/main" id="{671F2673-B273-46CD-94E6-9DE77107F072}"/>
              </a:ext>
            </a:extLst>
          </p:cNvPr>
          <p:cNvSpPr txBox="1"/>
          <p:nvPr/>
        </p:nvSpPr>
        <p:spPr>
          <a:xfrm>
            <a:off x="4317721" y="516320"/>
            <a:ext cx="1223852" cy="461665"/>
          </a:xfrm>
          <a:prstGeom prst="rect">
            <a:avLst/>
          </a:prstGeom>
          <a:solidFill>
            <a:schemeClr val="bg1"/>
          </a:solidFill>
        </p:spPr>
        <p:txBody>
          <a:bodyPr wrap="square" rtlCol="0">
            <a:spAutoFit/>
          </a:bodyPr>
          <a:lstStyle/>
          <a:p>
            <a:pPr algn="ctr"/>
            <a:r>
              <a:rPr lang="en-GB" sz="2400" dirty="0"/>
              <a:t>He plays</a:t>
            </a:r>
          </a:p>
        </p:txBody>
      </p:sp>
      <p:sp>
        <p:nvSpPr>
          <p:cNvPr id="52" name="COLUMN 4">
            <a:extLst>
              <a:ext uri="{FF2B5EF4-FFF2-40B4-BE49-F238E27FC236}">
                <a16:creationId xmlns:a16="http://schemas.microsoft.com/office/drawing/2014/main" id="{5F1A7EF9-4F4A-48AF-BA5F-009D46DDCFEA}"/>
              </a:ext>
            </a:extLst>
          </p:cNvPr>
          <p:cNvSpPr txBox="1"/>
          <p:nvPr/>
        </p:nvSpPr>
        <p:spPr>
          <a:xfrm>
            <a:off x="5573951" y="513611"/>
            <a:ext cx="1343400" cy="461665"/>
          </a:xfrm>
          <a:prstGeom prst="rect">
            <a:avLst/>
          </a:prstGeom>
          <a:solidFill>
            <a:schemeClr val="bg1"/>
          </a:solidFill>
        </p:spPr>
        <p:txBody>
          <a:bodyPr wrap="square" rtlCol="0">
            <a:spAutoFit/>
          </a:bodyPr>
          <a:lstStyle/>
          <a:p>
            <a:pPr algn="ctr"/>
            <a:r>
              <a:rPr lang="en-GB" sz="2400" dirty="0"/>
              <a:t>She plays</a:t>
            </a:r>
          </a:p>
        </p:txBody>
      </p:sp>
      <p:sp>
        <p:nvSpPr>
          <p:cNvPr id="53" name="COLUMN 5">
            <a:extLst>
              <a:ext uri="{FF2B5EF4-FFF2-40B4-BE49-F238E27FC236}">
                <a16:creationId xmlns:a16="http://schemas.microsoft.com/office/drawing/2014/main" id="{FEDD9049-C098-403C-98E0-D418BD3DA712}"/>
              </a:ext>
            </a:extLst>
          </p:cNvPr>
          <p:cNvSpPr txBox="1"/>
          <p:nvPr/>
        </p:nvSpPr>
        <p:spPr>
          <a:xfrm>
            <a:off x="6949729" y="509379"/>
            <a:ext cx="1187800" cy="461665"/>
          </a:xfrm>
          <a:prstGeom prst="rect">
            <a:avLst/>
          </a:prstGeom>
          <a:solidFill>
            <a:schemeClr val="bg1"/>
          </a:solidFill>
        </p:spPr>
        <p:txBody>
          <a:bodyPr wrap="square" rtlCol="0">
            <a:spAutoFit/>
          </a:bodyPr>
          <a:lstStyle/>
          <a:p>
            <a:pPr algn="ctr"/>
            <a:r>
              <a:rPr lang="en-GB" sz="2400" dirty="0"/>
              <a:t>We play</a:t>
            </a:r>
          </a:p>
        </p:txBody>
      </p:sp>
      <p:sp>
        <p:nvSpPr>
          <p:cNvPr id="54" name="COLUMN 6">
            <a:extLst>
              <a:ext uri="{FF2B5EF4-FFF2-40B4-BE49-F238E27FC236}">
                <a16:creationId xmlns:a16="http://schemas.microsoft.com/office/drawing/2014/main" id="{8E3B000A-52C2-4683-A51F-330CCE5C554C}"/>
              </a:ext>
            </a:extLst>
          </p:cNvPr>
          <p:cNvSpPr txBox="1"/>
          <p:nvPr/>
        </p:nvSpPr>
        <p:spPr>
          <a:xfrm>
            <a:off x="8163541" y="518881"/>
            <a:ext cx="1382143" cy="461665"/>
          </a:xfrm>
          <a:prstGeom prst="rect">
            <a:avLst/>
          </a:prstGeom>
          <a:solidFill>
            <a:schemeClr val="bg1"/>
          </a:solidFill>
        </p:spPr>
        <p:txBody>
          <a:bodyPr wrap="square" rtlCol="0">
            <a:spAutoFit/>
          </a:bodyPr>
          <a:lstStyle/>
          <a:p>
            <a:pPr algn="ctr"/>
            <a:r>
              <a:rPr lang="en-GB" sz="2400" dirty="0"/>
              <a:t>They play</a:t>
            </a:r>
          </a:p>
        </p:txBody>
      </p:sp>
      <p:sp>
        <p:nvSpPr>
          <p:cNvPr id="55" name="LINE A">
            <a:extLst>
              <a:ext uri="{FF2B5EF4-FFF2-40B4-BE49-F238E27FC236}">
                <a16:creationId xmlns:a16="http://schemas.microsoft.com/office/drawing/2014/main" id="{D0133043-018A-4F44-AA55-9B8757EB616A}"/>
              </a:ext>
            </a:extLst>
          </p:cNvPr>
          <p:cNvSpPr txBox="1"/>
          <p:nvPr/>
        </p:nvSpPr>
        <p:spPr>
          <a:xfrm>
            <a:off x="440623" y="1335380"/>
            <a:ext cx="1185871" cy="461665"/>
          </a:xfrm>
          <a:prstGeom prst="rect">
            <a:avLst/>
          </a:prstGeom>
          <a:solidFill>
            <a:schemeClr val="bg1"/>
          </a:solidFill>
        </p:spPr>
        <p:txBody>
          <a:bodyPr wrap="square" rtlCol="0">
            <a:spAutoFit/>
          </a:bodyPr>
          <a:lstStyle/>
          <a:p>
            <a:pPr algn="ctr"/>
            <a:r>
              <a:rPr lang="en-GB" sz="2400" dirty="0"/>
              <a:t>tennis</a:t>
            </a:r>
          </a:p>
        </p:txBody>
      </p:sp>
      <p:sp>
        <p:nvSpPr>
          <p:cNvPr id="56" name="LINE B">
            <a:extLst>
              <a:ext uri="{FF2B5EF4-FFF2-40B4-BE49-F238E27FC236}">
                <a16:creationId xmlns:a16="http://schemas.microsoft.com/office/drawing/2014/main" id="{4A13F5D3-480E-40FC-8743-288D4A70B22F}"/>
              </a:ext>
            </a:extLst>
          </p:cNvPr>
          <p:cNvSpPr txBox="1"/>
          <p:nvPr/>
        </p:nvSpPr>
        <p:spPr>
          <a:xfrm>
            <a:off x="478123" y="2374859"/>
            <a:ext cx="1185871" cy="461665"/>
          </a:xfrm>
          <a:prstGeom prst="rect">
            <a:avLst/>
          </a:prstGeom>
          <a:solidFill>
            <a:schemeClr val="bg1"/>
          </a:solidFill>
        </p:spPr>
        <p:txBody>
          <a:bodyPr wrap="square" rtlCol="0">
            <a:spAutoFit/>
          </a:bodyPr>
          <a:lstStyle/>
          <a:p>
            <a:pPr algn="ctr"/>
            <a:r>
              <a:rPr lang="en-GB" sz="2400" dirty="0"/>
              <a:t>soccer</a:t>
            </a:r>
          </a:p>
        </p:txBody>
      </p:sp>
      <p:sp>
        <p:nvSpPr>
          <p:cNvPr id="57" name="LINE C">
            <a:extLst>
              <a:ext uri="{FF2B5EF4-FFF2-40B4-BE49-F238E27FC236}">
                <a16:creationId xmlns:a16="http://schemas.microsoft.com/office/drawing/2014/main" id="{CB88863B-8BA4-4DF7-B8D0-CA8502CE8264}"/>
              </a:ext>
            </a:extLst>
          </p:cNvPr>
          <p:cNvSpPr txBox="1"/>
          <p:nvPr/>
        </p:nvSpPr>
        <p:spPr>
          <a:xfrm>
            <a:off x="472181" y="3444596"/>
            <a:ext cx="1185871" cy="461665"/>
          </a:xfrm>
          <a:prstGeom prst="rect">
            <a:avLst/>
          </a:prstGeom>
          <a:solidFill>
            <a:schemeClr val="bg1"/>
          </a:solidFill>
        </p:spPr>
        <p:txBody>
          <a:bodyPr wrap="square" rtlCol="0">
            <a:spAutoFit/>
          </a:bodyPr>
          <a:lstStyle/>
          <a:p>
            <a:pPr algn="ctr"/>
            <a:r>
              <a:rPr lang="en-GB" sz="2400" dirty="0"/>
              <a:t>piano</a:t>
            </a:r>
          </a:p>
        </p:txBody>
      </p:sp>
      <p:sp>
        <p:nvSpPr>
          <p:cNvPr id="58" name="LINE D">
            <a:extLst>
              <a:ext uri="{FF2B5EF4-FFF2-40B4-BE49-F238E27FC236}">
                <a16:creationId xmlns:a16="http://schemas.microsoft.com/office/drawing/2014/main" id="{CF1A4951-6F9C-487A-91B4-FF5ED7E70F48}"/>
              </a:ext>
            </a:extLst>
          </p:cNvPr>
          <p:cNvSpPr txBox="1"/>
          <p:nvPr/>
        </p:nvSpPr>
        <p:spPr>
          <a:xfrm>
            <a:off x="440623" y="4338120"/>
            <a:ext cx="1217429" cy="830997"/>
          </a:xfrm>
          <a:prstGeom prst="rect">
            <a:avLst/>
          </a:prstGeom>
          <a:solidFill>
            <a:schemeClr val="bg1"/>
          </a:solidFill>
        </p:spPr>
        <p:txBody>
          <a:bodyPr wrap="square" rtlCol="0">
            <a:spAutoFit/>
          </a:bodyPr>
          <a:lstStyle/>
          <a:p>
            <a:pPr algn="ctr"/>
            <a:r>
              <a:rPr lang="en-GB" sz="2400" dirty="0"/>
              <a:t>video games</a:t>
            </a:r>
          </a:p>
        </p:txBody>
      </p:sp>
      <p:sp>
        <p:nvSpPr>
          <p:cNvPr id="59" name="LINE E">
            <a:extLst>
              <a:ext uri="{FF2B5EF4-FFF2-40B4-BE49-F238E27FC236}">
                <a16:creationId xmlns:a16="http://schemas.microsoft.com/office/drawing/2014/main" id="{4962E852-FF1E-46EF-A87E-B5F26E97E676}"/>
              </a:ext>
            </a:extLst>
          </p:cNvPr>
          <p:cNvSpPr txBox="1"/>
          <p:nvPr/>
        </p:nvSpPr>
        <p:spPr>
          <a:xfrm>
            <a:off x="440623" y="5533626"/>
            <a:ext cx="1217429" cy="461665"/>
          </a:xfrm>
          <a:prstGeom prst="rect">
            <a:avLst/>
          </a:prstGeom>
          <a:solidFill>
            <a:schemeClr val="bg1"/>
          </a:solidFill>
        </p:spPr>
        <p:txBody>
          <a:bodyPr wrap="square" rtlCol="0">
            <a:spAutoFit/>
          </a:bodyPr>
          <a:lstStyle/>
          <a:p>
            <a:pPr algn="ctr"/>
            <a:r>
              <a:rPr lang="en-GB" sz="2400" dirty="0"/>
              <a:t>?</a:t>
            </a:r>
          </a:p>
        </p:txBody>
      </p:sp>
      <p:pic>
        <p:nvPicPr>
          <p:cNvPr id="1030" name="SHIP 4" descr="Warship Maritime transport Stock illustration - Cargo ship png download -  1300*1149 - Free Transparent Ship png Download. - Clip Art Library">
            <a:extLst>
              <a:ext uri="{FF2B5EF4-FFF2-40B4-BE49-F238E27FC236}">
                <a16:creationId xmlns:a16="http://schemas.microsoft.com/office/drawing/2014/main" id="{F5461D76-EDF6-4393-876F-99F1B4BBD2A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47435" b="79600"/>
          <a:stretch/>
        </p:blipFill>
        <p:spPr bwMode="auto">
          <a:xfrm>
            <a:off x="9731459" y="1713209"/>
            <a:ext cx="1819668" cy="754288"/>
          </a:xfrm>
          <a:prstGeom prst="rect">
            <a:avLst/>
          </a:prstGeom>
          <a:noFill/>
          <a:extLst>
            <a:ext uri="{909E8E84-426E-40DD-AFC4-6F175D3DCCD1}">
              <a14:hiddenFill xmlns:a14="http://schemas.microsoft.com/office/drawing/2010/main">
                <a:solidFill>
                  <a:srgbClr val="FFFFFF"/>
                </a:solidFill>
              </a14:hiddenFill>
            </a:ext>
          </a:extLst>
        </p:spPr>
      </p:pic>
      <p:pic>
        <p:nvPicPr>
          <p:cNvPr id="63" name="SHIP 3A" descr="Warship Maritime transport Stock illustration - Cargo ship png download -  1300*1149 - Free Transparent Ship png Download. - Clip Art Library">
            <a:extLst>
              <a:ext uri="{FF2B5EF4-FFF2-40B4-BE49-F238E27FC236}">
                <a16:creationId xmlns:a16="http://schemas.microsoft.com/office/drawing/2014/main" id="{E49636E7-96A2-4FBB-BEB4-EAD94FEB6D03}"/>
              </a:ext>
            </a:extLst>
          </p:cNvPr>
          <p:cNvPicPr>
            <a:picLocks noChangeAspect="1" noChangeArrowheads="1"/>
          </p:cNvPicPr>
          <p:nvPr/>
        </p:nvPicPr>
        <p:blipFill rotWithShape="1">
          <a:blip r:embed="rId6">
            <a:extLst>
              <a:ext uri="{BEBA8EAE-BF5A-486C-A8C5-ECC9F3942E4B}">
                <a14:imgProps xmlns:a14="http://schemas.microsoft.com/office/drawing/2010/main">
                  <a14:imgLayer r:embed="rId7">
                    <a14:imgEffect>
                      <a14:backgroundRemoval t="30806" b="53555" l="47699" r="98326">
                        <a14:foregroundMark x1="54393" y1="45498" x2="88703" y2="45024"/>
                        <a14:foregroundMark x1="88703" y1="45024" x2="60251" y2="36967"/>
                        <a14:foregroundMark x1="60251" y1="36967" x2="76569" y2="45972"/>
                        <a14:foregroundMark x1="76569" y1="45972" x2="86192" y2="36493"/>
                        <a14:foregroundMark x1="86192" y1="36493" x2="89540" y2="36493"/>
                        <a14:foregroundMark x1="49791" y1="36967" x2="49791" y2="36967"/>
                        <a14:foregroundMark x1="49791" y1="35545" x2="65272" y2="47867"/>
                        <a14:foregroundMark x1="54812" y1="51185" x2="90377" y2="52607"/>
                        <a14:foregroundMark x1="96653" y1="32227" x2="95397" y2="56872"/>
                        <a14:foregroundMark x1="50628" y1="38863" x2="50628" y2="38863"/>
                        <a14:foregroundMark x1="48954" y1="42654" x2="48954" y2="42654"/>
                        <a14:foregroundMark x1="48536" y1="45024" x2="48536" y2="45024"/>
                        <a14:foregroundMark x1="48117" y1="38389" x2="48117" y2="38389"/>
                        <a14:foregroundMark x1="97490" y1="46445" x2="97490" y2="46445"/>
                        <a14:foregroundMark x1="97490" y1="52607" x2="97908" y2="32701"/>
                        <a14:foregroundMark x1="92050" y1="30806" x2="97908" y2="50711"/>
                        <a14:foregroundMark x1="98326" y1="31280" x2="98326" y2="31280"/>
                      </a14:backgroundRemoval>
                    </a14:imgEffect>
                  </a14:imgLayer>
                </a14:imgProps>
              </a:ext>
              <a:ext uri="{28A0092B-C50C-407E-A947-70E740481C1C}">
                <a14:useLocalDpi xmlns:a14="http://schemas.microsoft.com/office/drawing/2010/main" val="0"/>
              </a:ext>
            </a:extLst>
          </a:blip>
          <a:srcRect l="47381" t="29605" r="-10324" b="47180"/>
          <a:stretch/>
        </p:blipFill>
        <p:spPr bwMode="auto">
          <a:xfrm flipH="1">
            <a:off x="9519420" y="2700730"/>
            <a:ext cx="1608653" cy="858365"/>
          </a:xfrm>
          <a:prstGeom prst="rect">
            <a:avLst/>
          </a:prstGeom>
          <a:noFill/>
          <a:extLst>
            <a:ext uri="{909E8E84-426E-40DD-AFC4-6F175D3DCCD1}">
              <a14:hiddenFill xmlns:a14="http://schemas.microsoft.com/office/drawing/2010/main">
                <a:solidFill>
                  <a:srgbClr val="FFFFFF"/>
                </a:solidFill>
              </a14:hiddenFill>
            </a:ext>
          </a:extLst>
        </p:spPr>
      </p:pic>
      <p:pic>
        <p:nvPicPr>
          <p:cNvPr id="64" name="SHIP 2" descr="Warship Maritime transport Stock illustration - Cargo ship png download -  1300*1149 - Free Transparent Ship png Download. - Clip Art Library">
            <a:extLst>
              <a:ext uri="{FF2B5EF4-FFF2-40B4-BE49-F238E27FC236}">
                <a16:creationId xmlns:a16="http://schemas.microsoft.com/office/drawing/2014/main" id="{A765F687-035B-46A7-99F8-1FD5D48D875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79790" t="58737" r="-9796" b="26453"/>
          <a:stretch/>
        </p:blipFill>
        <p:spPr bwMode="auto">
          <a:xfrm flipH="1">
            <a:off x="9417934" y="4976068"/>
            <a:ext cx="1258965" cy="647884"/>
          </a:xfrm>
          <a:prstGeom prst="rect">
            <a:avLst/>
          </a:prstGeom>
          <a:noFill/>
          <a:extLst>
            <a:ext uri="{909E8E84-426E-40DD-AFC4-6F175D3DCCD1}">
              <a14:hiddenFill xmlns:a14="http://schemas.microsoft.com/office/drawing/2010/main">
                <a:solidFill>
                  <a:srgbClr val="FFFFFF"/>
                </a:solidFill>
              </a14:hiddenFill>
            </a:ext>
          </a:extLst>
        </p:spPr>
      </p:pic>
      <p:pic>
        <p:nvPicPr>
          <p:cNvPr id="67" name="SHIP 3B" descr="Warship Maritime transport Stock illustration - Cargo ship png download -  1300*1149 - Free Transparent Ship png Download. - Clip Art Library">
            <a:extLst>
              <a:ext uri="{FF2B5EF4-FFF2-40B4-BE49-F238E27FC236}">
                <a16:creationId xmlns:a16="http://schemas.microsoft.com/office/drawing/2014/main" id="{77F5B943-4E89-45E4-8539-D28D3BA26749}"/>
              </a:ext>
            </a:extLst>
          </p:cNvPr>
          <p:cNvPicPr>
            <a:picLocks noChangeAspect="1" noChangeArrowheads="1"/>
          </p:cNvPicPr>
          <p:nvPr/>
        </p:nvPicPr>
        <p:blipFill rotWithShape="1">
          <a:blip r:embed="rId6">
            <a:extLst>
              <a:ext uri="{BEBA8EAE-BF5A-486C-A8C5-ECC9F3942E4B}">
                <a14:imgProps xmlns:a14="http://schemas.microsoft.com/office/drawing/2010/main">
                  <a14:imgLayer r:embed="rId7">
                    <a14:imgEffect>
                      <a14:backgroundRemoval t="30806" b="53555" l="47699" r="98326">
                        <a14:foregroundMark x1="54393" y1="45498" x2="88703" y2="45024"/>
                        <a14:foregroundMark x1="88703" y1="45024" x2="60251" y2="36967"/>
                        <a14:foregroundMark x1="60251" y1="36967" x2="76569" y2="45972"/>
                        <a14:foregroundMark x1="76569" y1="45972" x2="86192" y2="36493"/>
                        <a14:foregroundMark x1="86192" y1="36493" x2="89540" y2="36493"/>
                        <a14:foregroundMark x1="49791" y1="36967" x2="49791" y2="36967"/>
                        <a14:foregroundMark x1="49791" y1="35545" x2="65272" y2="47867"/>
                        <a14:foregroundMark x1="54812" y1="51185" x2="90377" y2="52607"/>
                        <a14:foregroundMark x1="96653" y1="32227" x2="95397" y2="56872"/>
                        <a14:foregroundMark x1="50628" y1="38863" x2="50628" y2="38863"/>
                        <a14:foregroundMark x1="48954" y1="42654" x2="48954" y2="42654"/>
                        <a14:foregroundMark x1="48536" y1="45024" x2="48536" y2="45024"/>
                        <a14:foregroundMark x1="48117" y1="38389" x2="48117" y2="38389"/>
                        <a14:foregroundMark x1="97490" y1="46445" x2="97490" y2="46445"/>
                        <a14:foregroundMark x1="97490" y1="52607" x2="97908" y2="32701"/>
                        <a14:foregroundMark x1="92050" y1="30806" x2="97908" y2="50711"/>
                        <a14:foregroundMark x1="98326" y1="31280" x2="98326" y2="31280"/>
                      </a14:backgroundRemoval>
                    </a14:imgEffect>
                  </a14:imgLayer>
                </a14:imgProps>
              </a:ext>
              <a:ext uri="{28A0092B-C50C-407E-A947-70E740481C1C}">
                <a14:useLocalDpi xmlns:a14="http://schemas.microsoft.com/office/drawing/2010/main" val="0"/>
              </a:ext>
            </a:extLst>
          </a:blip>
          <a:srcRect l="47381" t="29605" r="-10324" b="47180"/>
          <a:stretch/>
        </p:blipFill>
        <p:spPr bwMode="auto">
          <a:xfrm flipH="1">
            <a:off x="9519420" y="3838399"/>
            <a:ext cx="1608653" cy="858365"/>
          </a:xfrm>
          <a:prstGeom prst="rect">
            <a:avLst/>
          </a:prstGeom>
          <a:noFill/>
          <a:extLst>
            <a:ext uri="{909E8E84-426E-40DD-AFC4-6F175D3DCCD1}">
              <a14:hiddenFill xmlns:a14="http://schemas.microsoft.com/office/drawing/2010/main">
                <a:solidFill>
                  <a:srgbClr val="FFFFFF"/>
                </a:solidFill>
              </a14:hiddenFill>
            </a:ext>
          </a:extLst>
        </p:spPr>
      </p:pic>
      <p:sp>
        <p:nvSpPr>
          <p:cNvPr id="60" name="SHIPS">
            <a:extLst>
              <a:ext uri="{FF2B5EF4-FFF2-40B4-BE49-F238E27FC236}">
                <a16:creationId xmlns:a16="http://schemas.microsoft.com/office/drawing/2014/main" id="{8E3E30E6-CB3C-4DCB-B1CF-702D78D09870}"/>
              </a:ext>
            </a:extLst>
          </p:cNvPr>
          <p:cNvSpPr txBox="1"/>
          <p:nvPr/>
        </p:nvSpPr>
        <p:spPr>
          <a:xfrm>
            <a:off x="9917723" y="1048403"/>
            <a:ext cx="1803180" cy="584775"/>
          </a:xfrm>
          <a:prstGeom prst="rect">
            <a:avLst/>
          </a:prstGeom>
          <a:noFill/>
        </p:spPr>
        <p:txBody>
          <a:bodyPr wrap="square" rtlCol="0">
            <a:spAutoFit/>
          </a:bodyPr>
          <a:lstStyle/>
          <a:p>
            <a:pPr algn="ctr"/>
            <a:r>
              <a:rPr lang="en-GB" sz="3200" dirty="0"/>
              <a:t>SHIPS</a:t>
            </a:r>
          </a:p>
        </p:txBody>
      </p:sp>
      <p:sp>
        <p:nvSpPr>
          <p:cNvPr id="70" name="SN 4">
            <a:extLst>
              <a:ext uri="{FF2B5EF4-FFF2-40B4-BE49-F238E27FC236}">
                <a16:creationId xmlns:a16="http://schemas.microsoft.com/office/drawing/2014/main" id="{80E5B45D-4FDD-44A2-B4EC-84F4851C79F6}"/>
              </a:ext>
            </a:extLst>
          </p:cNvPr>
          <p:cNvSpPr txBox="1"/>
          <p:nvPr/>
        </p:nvSpPr>
        <p:spPr>
          <a:xfrm>
            <a:off x="10804946" y="1866607"/>
            <a:ext cx="1803180" cy="584775"/>
          </a:xfrm>
          <a:prstGeom prst="rect">
            <a:avLst/>
          </a:prstGeom>
          <a:noFill/>
        </p:spPr>
        <p:txBody>
          <a:bodyPr wrap="square" rtlCol="0">
            <a:spAutoFit/>
          </a:bodyPr>
          <a:lstStyle/>
          <a:p>
            <a:pPr algn="ctr"/>
            <a:r>
              <a:rPr lang="en-GB" sz="3200" dirty="0"/>
              <a:t>4</a:t>
            </a:r>
          </a:p>
        </p:txBody>
      </p:sp>
      <p:sp>
        <p:nvSpPr>
          <p:cNvPr id="71" name="SN 3">
            <a:extLst>
              <a:ext uri="{FF2B5EF4-FFF2-40B4-BE49-F238E27FC236}">
                <a16:creationId xmlns:a16="http://schemas.microsoft.com/office/drawing/2014/main" id="{CEB3F838-D875-42F1-A046-B7F41764F200}"/>
              </a:ext>
            </a:extLst>
          </p:cNvPr>
          <p:cNvSpPr txBox="1"/>
          <p:nvPr/>
        </p:nvSpPr>
        <p:spPr>
          <a:xfrm>
            <a:off x="10784339" y="2836063"/>
            <a:ext cx="1803180" cy="584775"/>
          </a:xfrm>
          <a:prstGeom prst="rect">
            <a:avLst/>
          </a:prstGeom>
          <a:noFill/>
        </p:spPr>
        <p:txBody>
          <a:bodyPr wrap="square" rtlCol="0">
            <a:spAutoFit/>
          </a:bodyPr>
          <a:lstStyle/>
          <a:p>
            <a:pPr algn="ctr"/>
            <a:r>
              <a:rPr lang="en-GB" sz="3200" dirty="0"/>
              <a:t>3</a:t>
            </a:r>
          </a:p>
        </p:txBody>
      </p:sp>
      <p:sp>
        <p:nvSpPr>
          <p:cNvPr id="72" name="SN 3">
            <a:extLst>
              <a:ext uri="{FF2B5EF4-FFF2-40B4-BE49-F238E27FC236}">
                <a16:creationId xmlns:a16="http://schemas.microsoft.com/office/drawing/2014/main" id="{0A357046-694F-4751-9C28-89A6D961C72D}"/>
              </a:ext>
            </a:extLst>
          </p:cNvPr>
          <p:cNvSpPr txBox="1"/>
          <p:nvPr/>
        </p:nvSpPr>
        <p:spPr>
          <a:xfrm>
            <a:off x="10790232" y="3976102"/>
            <a:ext cx="1803180" cy="584775"/>
          </a:xfrm>
          <a:prstGeom prst="rect">
            <a:avLst/>
          </a:prstGeom>
          <a:noFill/>
        </p:spPr>
        <p:txBody>
          <a:bodyPr wrap="square" rtlCol="0">
            <a:spAutoFit/>
          </a:bodyPr>
          <a:lstStyle/>
          <a:p>
            <a:pPr algn="ctr"/>
            <a:r>
              <a:rPr lang="en-GB" sz="3200" dirty="0"/>
              <a:t>3</a:t>
            </a:r>
          </a:p>
        </p:txBody>
      </p:sp>
      <p:sp>
        <p:nvSpPr>
          <p:cNvPr id="73" name="SN 2">
            <a:extLst>
              <a:ext uri="{FF2B5EF4-FFF2-40B4-BE49-F238E27FC236}">
                <a16:creationId xmlns:a16="http://schemas.microsoft.com/office/drawing/2014/main" id="{6C05EF44-A86A-46FE-A6BD-2FB7968953E5}"/>
              </a:ext>
            </a:extLst>
          </p:cNvPr>
          <p:cNvSpPr txBox="1"/>
          <p:nvPr/>
        </p:nvSpPr>
        <p:spPr>
          <a:xfrm>
            <a:off x="10790232" y="5007622"/>
            <a:ext cx="1803180" cy="584775"/>
          </a:xfrm>
          <a:prstGeom prst="rect">
            <a:avLst/>
          </a:prstGeom>
          <a:noFill/>
        </p:spPr>
        <p:txBody>
          <a:bodyPr wrap="square" rtlCol="0">
            <a:spAutoFit/>
          </a:bodyPr>
          <a:lstStyle/>
          <a:p>
            <a:pPr algn="ctr"/>
            <a:r>
              <a:rPr lang="en-GB" sz="3200" dirty="0"/>
              <a:t>2</a:t>
            </a:r>
          </a:p>
        </p:txBody>
      </p:sp>
      <p:sp>
        <p:nvSpPr>
          <p:cNvPr id="61" name="Destroyed">
            <a:extLst>
              <a:ext uri="{FF2B5EF4-FFF2-40B4-BE49-F238E27FC236}">
                <a16:creationId xmlns:a16="http://schemas.microsoft.com/office/drawing/2014/main" id="{8D4D3F58-273E-468E-B516-228E5D52F61C}"/>
              </a:ext>
            </a:extLst>
          </p:cNvPr>
          <p:cNvSpPr/>
          <p:nvPr/>
        </p:nvSpPr>
        <p:spPr>
          <a:xfrm>
            <a:off x="9985914" y="1583335"/>
            <a:ext cx="1310757" cy="1122854"/>
          </a:xfrm>
          <a:prstGeom prst="mathMultiply">
            <a:avLst>
              <a:gd name="adj1" fmla="val 1203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Destroyed">
            <a:extLst>
              <a:ext uri="{FF2B5EF4-FFF2-40B4-BE49-F238E27FC236}">
                <a16:creationId xmlns:a16="http://schemas.microsoft.com/office/drawing/2014/main" id="{3E2A8FC7-9C68-4338-A292-569CED842806}"/>
              </a:ext>
            </a:extLst>
          </p:cNvPr>
          <p:cNvSpPr/>
          <p:nvPr/>
        </p:nvSpPr>
        <p:spPr>
          <a:xfrm>
            <a:off x="9727953" y="3762485"/>
            <a:ext cx="1310757" cy="1122854"/>
          </a:xfrm>
          <a:prstGeom prst="mathMultiply">
            <a:avLst>
              <a:gd name="adj1" fmla="val 1203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Destroyed">
            <a:extLst>
              <a:ext uri="{FF2B5EF4-FFF2-40B4-BE49-F238E27FC236}">
                <a16:creationId xmlns:a16="http://schemas.microsoft.com/office/drawing/2014/main" id="{C549510D-E1AB-4AAC-97FD-B7873C44839C}"/>
              </a:ext>
            </a:extLst>
          </p:cNvPr>
          <p:cNvSpPr/>
          <p:nvPr/>
        </p:nvSpPr>
        <p:spPr>
          <a:xfrm>
            <a:off x="9754389" y="2652315"/>
            <a:ext cx="1310757" cy="1122854"/>
          </a:xfrm>
          <a:prstGeom prst="mathMultiply">
            <a:avLst>
              <a:gd name="adj1" fmla="val 1203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Destroyed">
            <a:extLst>
              <a:ext uri="{FF2B5EF4-FFF2-40B4-BE49-F238E27FC236}">
                <a16:creationId xmlns:a16="http://schemas.microsoft.com/office/drawing/2014/main" id="{EED5B016-666B-4C9A-BDD3-A7025092C7AC}"/>
              </a:ext>
            </a:extLst>
          </p:cNvPr>
          <p:cNvSpPr/>
          <p:nvPr/>
        </p:nvSpPr>
        <p:spPr>
          <a:xfrm>
            <a:off x="9575255" y="4772317"/>
            <a:ext cx="1310757" cy="1122854"/>
          </a:xfrm>
          <a:prstGeom prst="mathMultiply">
            <a:avLst>
              <a:gd name="adj1" fmla="val 1203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1">
            <a:extLst>
              <a:ext uri="{FF2B5EF4-FFF2-40B4-BE49-F238E27FC236}">
                <a16:creationId xmlns:a16="http://schemas.microsoft.com/office/drawing/2014/main" id="{01CEFD04-0E3E-4B73-8F0E-4E5A591D3ABE}"/>
              </a:ext>
            </a:extLst>
          </p:cNvPr>
          <p:cNvSpPr/>
          <p:nvPr/>
        </p:nvSpPr>
        <p:spPr>
          <a:xfrm>
            <a:off x="10329505" y="1289721"/>
            <a:ext cx="1502956" cy="1569660"/>
          </a:xfrm>
          <a:prstGeom prst="rect">
            <a:avLst/>
          </a:prstGeom>
          <a:noFill/>
        </p:spPr>
        <p:txBody>
          <a:bodyPr wrap="square" lIns="91440" tIns="45720" rIns="91440" bIns="45720">
            <a:spAutoFit/>
          </a:bodyPr>
          <a:lstStyle/>
          <a:p>
            <a:pPr algn="ctr"/>
            <a:r>
              <a:rPr lang="en-US" sz="96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+1</a:t>
            </a:r>
          </a:p>
        </p:txBody>
      </p:sp>
      <p:sp>
        <p:nvSpPr>
          <p:cNvPr id="87" name="+1">
            <a:extLst>
              <a:ext uri="{FF2B5EF4-FFF2-40B4-BE49-F238E27FC236}">
                <a16:creationId xmlns:a16="http://schemas.microsoft.com/office/drawing/2014/main" id="{F509F952-FC1B-47CA-82B1-B722A1DF394E}"/>
              </a:ext>
            </a:extLst>
          </p:cNvPr>
          <p:cNvSpPr/>
          <p:nvPr/>
        </p:nvSpPr>
        <p:spPr>
          <a:xfrm>
            <a:off x="10320214" y="2342064"/>
            <a:ext cx="1502956" cy="1569660"/>
          </a:xfrm>
          <a:prstGeom prst="rect">
            <a:avLst/>
          </a:prstGeom>
          <a:noFill/>
        </p:spPr>
        <p:txBody>
          <a:bodyPr wrap="square" lIns="91440" tIns="45720" rIns="91440" bIns="45720">
            <a:spAutoFit/>
          </a:bodyPr>
          <a:lstStyle/>
          <a:p>
            <a:pPr algn="ctr"/>
            <a:r>
              <a:rPr lang="en-US" sz="96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a:t>
            </a:r>
            <a:r>
              <a:rPr lang="en-US" sz="96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1</a:t>
            </a:r>
            <a:endParaRPr lang="en-US" sz="96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88" name="+1">
            <a:extLst>
              <a:ext uri="{FF2B5EF4-FFF2-40B4-BE49-F238E27FC236}">
                <a16:creationId xmlns:a16="http://schemas.microsoft.com/office/drawing/2014/main" id="{E8A00850-01B5-4FF2-AF1C-5329424EEA51}"/>
              </a:ext>
            </a:extLst>
          </p:cNvPr>
          <p:cNvSpPr/>
          <p:nvPr/>
        </p:nvSpPr>
        <p:spPr>
          <a:xfrm>
            <a:off x="10312002" y="3457920"/>
            <a:ext cx="1502956" cy="1569660"/>
          </a:xfrm>
          <a:prstGeom prst="rect">
            <a:avLst/>
          </a:prstGeom>
          <a:noFill/>
        </p:spPr>
        <p:txBody>
          <a:bodyPr wrap="square" lIns="91440" tIns="45720" rIns="91440" bIns="45720">
            <a:spAutoFit/>
          </a:bodyPr>
          <a:lstStyle/>
          <a:p>
            <a:pPr algn="ctr"/>
            <a:r>
              <a:rPr lang="en-US" sz="96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+1</a:t>
            </a:r>
          </a:p>
        </p:txBody>
      </p:sp>
      <p:sp>
        <p:nvSpPr>
          <p:cNvPr id="89" name="+1">
            <a:extLst>
              <a:ext uri="{FF2B5EF4-FFF2-40B4-BE49-F238E27FC236}">
                <a16:creationId xmlns:a16="http://schemas.microsoft.com/office/drawing/2014/main" id="{106964E3-5F78-4664-903E-DDD40A60C3C1}"/>
              </a:ext>
            </a:extLst>
          </p:cNvPr>
          <p:cNvSpPr/>
          <p:nvPr/>
        </p:nvSpPr>
        <p:spPr>
          <a:xfrm>
            <a:off x="10307356" y="4547285"/>
            <a:ext cx="1502956" cy="1569660"/>
          </a:xfrm>
          <a:prstGeom prst="rect">
            <a:avLst/>
          </a:prstGeom>
          <a:noFill/>
        </p:spPr>
        <p:txBody>
          <a:bodyPr wrap="square" lIns="91440" tIns="45720" rIns="91440" bIns="45720">
            <a:spAutoFit/>
          </a:bodyPr>
          <a:lstStyle/>
          <a:p>
            <a:pPr algn="ctr"/>
            <a:r>
              <a:rPr lang="en-US" sz="9600"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+1</a:t>
            </a:r>
            <a:endParaRPr lang="en-US" sz="96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69" name="Rectangle 68">
            <a:extLst>
              <a:ext uri="{FF2B5EF4-FFF2-40B4-BE49-F238E27FC236}">
                <a16:creationId xmlns:a16="http://schemas.microsoft.com/office/drawing/2014/main" id="{29B417A3-A1BD-4F2C-9E8A-068FFF4BAEAB}"/>
              </a:ext>
            </a:extLst>
          </p:cNvPr>
          <p:cNvSpPr/>
          <p:nvPr/>
        </p:nvSpPr>
        <p:spPr>
          <a:xfrm>
            <a:off x="1826071" y="2033932"/>
            <a:ext cx="7760434" cy="3046988"/>
          </a:xfrm>
          <a:prstGeom prst="rect">
            <a:avLst/>
          </a:prstGeom>
          <a:noFill/>
        </p:spPr>
        <p:txBody>
          <a:bodyPr wrap="square" lIns="91440" tIns="45720" rIns="91440" bIns="45720">
            <a:spAutoFit/>
            <a:scene3d>
              <a:camera prst="orthographicFront"/>
              <a:lightRig rig="threePt" dir="t"/>
            </a:scene3d>
            <a:sp3d extrusionH="57150">
              <a:bevelT w="38100" h="38100"/>
            </a:sp3d>
          </a:bodyPr>
          <a:lstStyle/>
          <a:p>
            <a:pPr algn="ctr"/>
            <a:r>
              <a:rPr lang="en-US" sz="9600" b="1" dirty="0">
                <a:ln w="0"/>
                <a:solidFill>
                  <a:srgbClr val="FF0000"/>
                </a:solidFill>
                <a:effectLst>
                  <a:outerShdw blurRad="38100" dist="19050" dir="2700000" algn="tl" rotWithShape="0">
                    <a:schemeClr val="dk1">
                      <a:alpha val="40000"/>
                    </a:schemeClr>
                  </a:outerShdw>
                </a:effectLst>
                <a:latin typeface="Agency FB" panose="020B0503020202020204" pitchFamily="34" charset="0"/>
              </a:rPr>
              <a:t>ALL SHIPS DESTROYED</a:t>
            </a:r>
          </a:p>
        </p:txBody>
      </p:sp>
      <p:sp>
        <p:nvSpPr>
          <p:cNvPr id="74" name="Win trigger box">
            <a:extLst>
              <a:ext uri="{FF2B5EF4-FFF2-40B4-BE49-F238E27FC236}">
                <a16:creationId xmlns:a16="http://schemas.microsoft.com/office/drawing/2014/main" id="{F31B72BE-A614-47F7-9482-89295AEAC180}"/>
              </a:ext>
            </a:extLst>
          </p:cNvPr>
          <p:cNvSpPr/>
          <p:nvPr/>
        </p:nvSpPr>
        <p:spPr>
          <a:xfrm>
            <a:off x="11305826" y="6047864"/>
            <a:ext cx="598395" cy="582009"/>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881503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6"/>
                  </p:tgtEl>
                </p:cond>
              </p:nextCondLst>
            </p:seq>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7"/>
                  </p:tgtEl>
                </p:cond>
              </p:nextCondLst>
            </p:seq>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subTnLst>
                                    <p:audio>
                                      <p:cMediaNode>
                                        <p:cTn display="0" masterRel="sameClick">
                                          <p:stCondLst>
                                            <p:cond evt="begin" delay="0">
                                              <p:tn val="17"/>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8"/>
                  </p:tgtEl>
                </p:cond>
              </p:nextCondLst>
            </p:seq>
            <p:seq concurrent="1" nextAc="seek">
              <p:cTn id="20" restart="whenNotActive" fill="hold" evtFilter="cancelBubble" nodeType="interactiveSeq">
                <p:stCondLst>
                  <p:cond evt="onClick" delay="0">
                    <p:tgtEl>
                      <p:spTgt spid="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23"/>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9"/>
                  </p:tgtEl>
                </p:cond>
              </p:nextCondLst>
            </p:seq>
            <p:seq concurrent="1" nextAc="seek">
              <p:cTn id="26" restart="whenNotActive" fill="hold" evtFilter="cancelBubble" nodeType="interactiveSeq">
                <p:stCondLst>
                  <p:cond evt="onClick" delay="0">
                    <p:tgtEl>
                      <p:spTgt spid="5"/>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5"/>
                                        </p:tgtEl>
                                      </p:cBhvr>
                                    </p:animEffect>
                                    <p:set>
                                      <p:cBhvr>
                                        <p:cTn id="31" dur="1" fill="hold">
                                          <p:stCondLst>
                                            <p:cond delay="499"/>
                                          </p:stCondLst>
                                        </p:cTn>
                                        <p:tgtEl>
                                          <p:spTgt spid="5"/>
                                        </p:tgtEl>
                                        <p:attrNameLst>
                                          <p:attrName>style.visibility</p:attrName>
                                        </p:attrNameLst>
                                      </p:cBhvr>
                                      <p:to>
                                        <p:strVal val="hidden"/>
                                      </p:to>
                                    </p:set>
                                  </p:childTnLst>
                                  <p:subTnLst>
                                    <p:audio>
                                      <p:cMediaNode>
                                        <p:cTn display="0" masterRel="sameClick">
                                          <p:stCondLst>
                                            <p:cond evt="begin" delay="0">
                                              <p:tn val="29"/>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5"/>
                  </p:tgtEl>
                </p:cond>
              </p:nextCondLst>
            </p:seq>
            <p:seq concurrent="1" nextAc="seek">
              <p:cTn id="32" restart="whenNotActive" fill="hold" evtFilter="cancelBubble" nodeType="interactiveSeq">
                <p:stCondLst>
                  <p:cond evt="onClick" delay="0">
                    <p:tgtEl>
                      <p:spTgt spid="10"/>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35"/>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10"/>
                  </p:tgtEl>
                </p:cond>
              </p:nextCondLst>
            </p:seq>
            <p:seq concurrent="1" nextAc="seek">
              <p:cTn id="38" restart="whenNotActive" fill="hold" evtFilter="cancelBubble" nodeType="interactiveSeq">
                <p:stCondLst>
                  <p:cond evt="onClick" delay="0">
                    <p:tgtEl>
                      <p:spTgt spid="11"/>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1"/>
                                        </p:tgtEl>
                                      </p:cBhvr>
                                    </p:animEffect>
                                    <p:set>
                                      <p:cBhvr>
                                        <p:cTn id="43" dur="1" fill="hold">
                                          <p:stCondLst>
                                            <p:cond delay="499"/>
                                          </p:stCondLst>
                                        </p:cTn>
                                        <p:tgtEl>
                                          <p:spTgt spid="11"/>
                                        </p:tgtEl>
                                        <p:attrNameLst>
                                          <p:attrName>style.visibility</p:attrName>
                                        </p:attrNameLst>
                                      </p:cBhvr>
                                      <p:to>
                                        <p:strVal val="hidden"/>
                                      </p:to>
                                    </p:set>
                                  </p:childTnLst>
                                  <p:subTnLst>
                                    <p:audio>
                                      <p:cMediaNode>
                                        <p:cTn display="0" masterRel="sameClick">
                                          <p:stCondLst>
                                            <p:cond evt="begin" delay="0">
                                              <p:tn val="41"/>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11"/>
                  </p:tgtEl>
                </p:cond>
              </p:nextCondLst>
            </p:seq>
            <p:seq concurrent="1" nextAc="seek">
              <p:cTn id="44" restart="whenNotActive" fill="hold" evtFilter="cancelBubble" nodeType="interactiveSeq">
                <p:stCondLst>
                  <p:cond evt="onClick" delay="0">
                    <p:tgtEl>
                      <p:spTgt spid="12"/>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subTnLst>
                                    <p:audio>
                                      <p:cMediaNode>
                                        <p:cTn display="0" masterRel="sameClick">
                                          <p:stCondLst>
                                            <p:cond evt="begin" delay="0">
                                              <p:tn val="47"/>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12"/>
                  </p:tgtEl>
                </p:cond>
              </p:nextCondLst>
            </p:seq>
            <p:seq concurrent="1" nextAc="seek">
              <p:cTn id="50" restart="whenNotActive" fill="hold" evtFilter="cancelBubble" nodeType="interactiveSeq">
                <p:stCondLst>
                  <p:cond evt="onClick" delay="0">
                    <p:tgtEl>
                      <p:spTgt spid="13"/>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13"/>
                                        </p:tgtEl>
                                      </p:cBhvr>
                                    </p:animEffect>
                                    <p:set>
                                      <p:cBhvr>
                                        <p:cTn id="55" dur="1" fill="hold">
                                          <p:stCondLst>
                                            <p:cond delay="499"/>
                                          </p:stCondLst>
                                        </p:cTn>
                                        <p:tgtEl>
                                          <p:spTgt spid="13"/>
                                        </p:tgtEl>
                                        <p:attrNameLst>
                                          <p:attrName>style.visibility</p:attrName>
                                        </p:attrNameLst>
                                      </p:cBhvr>
                                      <p:to>
                                        <p:strVal val="hidden"/>
                                      </p:to>
                                    </p:set>
                                  </p:childTnLst>
                                  <p:subTnLst>
                                    <p:audio>
                                      <p:cMediaNode>
                                        <p:cTn display="0" masterRel="sameClick">
                                          <p:stCondLst>
                                            <p:cond evt="begin" delay="0">
                                              <p:tn val="53"/>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13"/>
                  </p:tgtEl>
                </p:cond>
              </p:nextCondLst>
            </p:seq>
            <p:seq concurrent="1" nextAc="seek">
              <p:cTn id="56" restart="whenNotActive" fill="hold" evtFilter="cancelBubble" nodeType="interactiveSeq">
                <p:stCondLst>
                  <p:cond evt="onClick" delay="0">
                    <p:tgtEl>
                      <p:spTgt spid="14"/>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14"/>
                                        </p:tgtEl>
                                      </p:cBhvr>
                                    </p:animEffect>
                                    <p:set>
                                      <p:cBhvr>
                                        <p:cTn id="61" dur="1" fill="hold">
                                          <p:stCondLst>
                                            <p:cond delay="499"/>
                                          </p:stCondLst>
                                        </p:cTn>
                                        <p:tgtEl>
                                          <p:spTgt spid="14"/>
                                        </p:tgtEl>
                                        <p:attrNameLst>
                                          <p:attrName>style.visibility</p:attrName>
                                        </p:attrNameLst>
                                      </p:cBhvr>
                                      <p:to>
                                        <p:strVal val="hidden"/>
                                      </p:to>
                                    </p:set>
                                  </p:childTnLst>
                                  <p:subTnLst>
                                    <p:audio>
                                      <p:cMediaNode>
                                        <p:cTn display="0" masterRel="sameClick">
                                          <p:stCondLst>
                                            <p:cond evt="begin" delay="0">
                                              <p:tn val="59"/>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14"/>
                  </p:tgtEl>
                </p:cond>
              </p:nextCondLst>
            </p:seq>
            <p:seq concurrent="1" nextAc="seek">
              <p:cTn id="62" restart="whenNotActive" fill="hold" evtFilter="cancelBubble" nodeType="interactiveSeq">
                <p:stCondLst>
                  <p:cond evt="onClick" delay="0">
                    <p:tgtEl>
                      <p:spTgt spid="15"/>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15"/>
                                        </p:tgtEl>
                                      </p:cBhvr>
                                    </p:animEffect>
                                    <p:set>
                                      <p:cBhvr>
                                        <p:cTn id="67" dur="1" fill="hold">
                                          <p:stCondLst>
                                            <p:cond delay="499"/>
                                          </p:stCondLst>
                                        </p:cTn>
                                        <p:tgtEl>
                                          <p:spTgt spid="15"/>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15"/>
                  </p:tgtEl>
                </p:cond>
              </p:nextCondLst>
            </p:seq>
            <p:seq concurrent="1" nextAc="seek">
              <p:cTn id="68" restart="whenNotActive" fill="hold" evtFilter="cancelBubble" nodeType="interactiveSeq">
                <p:stCondLst>
                  <p:cond evt="onClick" delay="0">
                    <p:tgtEl>
                      <p:spTgt spid="16"/>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16"/>
                                        </p:tgtEl>
                                      </p:cBhvr>
                                    </p:animEffect>
                                    <p:set>
                                      <p:cBhvr>
                                        <p:cTn id="73" dur="1" fill="hold">
                                          <p:stCondLst>
                                            <p:cond delay="499"/>
                                          </p:stCondLst>
                                        </p:cTn>
                                        <p:tgtEl>
                                          <p:spTgt spid="16"/>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16"/>
                  </p:tgtEl>
                </p:cond>
              </p:nextCondLst>
            </p:seq>
            <p:seq concurrent="1" nextAc="seek">
              <p:cTn id="74" restart="whenNotActive" fill="hold" evtFilter="cancelBubble" nodeType="interactiveSeq">
                <p:stCondLst>
                  <p:cond evt="onClick" delay="0">
                    <p:tgtEl>
                      <p:spTgt spid="17"/>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17"/>
                                        </p:tgtEl>
                                      </p:cBhvr>
                                    </p:animEffect>
                                    <p:set>
                                      <p:cBhvr>
                                        <p:cTn id="79" dur="1" fill="hold">
                                          <p:stCondLst>
                                            <p:cond delay="499"/>
                                          </p:stCondLst>
                                        </p:cTn>
                                        <p:tgtEl>
                                          <p:spTgt spid="17"/>
                                        </p:tgtEl>
                                        <p:attrNameLst>
                                          <p:attrName>style.visibility</p:attrName>
                                        </p:attrNameLst>
                                      </p:cBhvr>
                                      <p:to>
                                        <p:strVal val="hidden"/>
                                      </p:to>
                                    </p:set>
                                  </p:childTnLst>
                                  <p:subTnLst>
                                    <p:audio>
                                      <p:cMediaNode>
                                        <p:cTn display="0" masterRel="sameClick">
                                          <p:stCondLst>
                                            <p:cond evt="begin" delay="0">
                                              <p:tn val="77"/>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17"/>
                  </p:tgtEl>
                </p:cond>
              </p:nextCondLst>
            </p:seq>
            <p:seq concurrent="1" nextAc="seek">
              <p:cTn id="80" restart="whenNotActive" fill="hold" evtFilter="cancelBubble" nodeType="interactiveSeq">
                <p:stCondLst>
                  <p:cond evt="onClick" delay="0">
                    <p:tgtEl>
                      <p:spTgt spid="18"/>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18"/>
                                        </p:tgtEl>
                                      </p:cBhvr>
                                    </p:animEffect>
                                    <p:set>
                                      <p:cBhvr>
                                        <p:cTn id="85" dur="1" fill="hold">
                                          <p:stCondLst>
                                            <p:cond delay="499"/>
                                          </p:stCondLst>
                                        </p:cTn>
                                        <p:tgtEl>
                                          <p:spTgt spid="18"/>
                                        </p:tgtEl>
                                        <p:attrNameLst>
                                          <p:attrName>style.visibility</p:attrName>
                                        </p:attrNameLst>
                                      </p:cBhvr>
                                      <p:to>
                                        <p:strVal val="hidden"/>
                                      </p:to>
                                    </p:set>
                                  </p:childTnLst>
                                  <p:subTnLst>
                                    <p:audio>
                                      <p:cMediaNode>
                                        <p:cTn display="0" masterRel="sameClick">
                                          <p:stCondLst>
                                            <p:cond evt="begin" delay="0">
                                              <p:tn val="83"/>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18"/>
                  </p:tgtEl>
                </p:cond>
              </p:nextCondLst>
            </p:seq>
            <p:seq concurrent="1" nextAc="seek">
              <p:cTn id="86" restart="whenNotActive" fill="hold" evtFilter="cancelBubble" nodeType="interactiveSeq">
                <p:stCondLst>
                  <p:cond evt="onClick" delay="0">
                    <p:tgtEl>
                      <p:spTgt spid="19"/>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19"/>
                                        </p:tgtEl>
                                      </p:cBhvr>
                                    </p:animEffect>
                                    <p:set>
                                      <p:cBhvr>
                                        <p:cTn id="91" dur="1" fill="hold">
                                          <p:stCondLst>
                                            <p:cond delay="499"/>
                                          </p:stCondLst>
                                        </p:cTn>
                                        <p:tgtEl>
                                          <p:spTgt spid="19"/>
                                        </p:tgtEl>
                                        <p:attrNameLst>
                                          <p:attrName>style.visibility</p:attrName>
                                        </p:attrNameLst>
                                      </p:cBhvr>
                                      <p:to>
                                        <p:strVal val="hidden"/>
                                      </p:to>
                                    </p:set>
                                  </p:childTnLst>
                                  <p:subTnLst>
                                    <p:audio>
                                      <p:cMediaNode>
                                        <p:cTn display="0" masterRel="sameClick">
                                          <p:stCondLst>
                                            <p:cond evt="begin" delay="0">
                                              <p:tn val="89"/>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19"/>
                  </p:tgtEl>
                </p:cond>
              </p:nextCondLst>
            </p:seq>
            <p:seq concurrent="1" nextAc="seek">
              <p:cTn id="92" restart="whenNotActive" fill="hold" evtFilter="cancelBubble" nodeType="interactiveSeq">
                <p:stCondLst>
                  <p:cond evt="onClick" delay="0">
                    <p:tgtEl>
                      <p:spTgt spid="20"/>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20"/>
                                        </p:tgtEl>
                                      </p:cBhvr>
                                    </p:animEffect>
                                    <p:set>
                                      <p:cBhvr>
                                        <p:cTn id="97" dur="1" fill="hold">
                                          <p:stCondLst>
                                            <p:cond delay="499"/>
                                          </p:stCondLst>
                                        </p:cTn>
                                        <p:tgtEl>
                                          <p:spTgt spid="20"/>
                                        </p:tgtEl>
                                        <p:attrNameLst>
                                          <p:attrName>style.visibility</p:attrName>
                                        </p:attrNameLst>
                                      </p:cBhvr>
                                      <p:to>
                                        <p:strVal val="hidden"/>
                                      </p:to>
                                    </p:set>
                                  </p:childTnLst>
                                  <p:subTnLst>
                                    <p:audio>
                                      <p:cMediaNode>
                                        <p:cTn display="0" masterRel="sameClick">
                                          <p:stCondLst>
                                            <p:cond evt="begin" delay="0">
                                              <p:tn val="95"/>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20"/>
                  </p:tgtEl>
                </p:cond>
              </p:nextCondLst>
            </p:seq>
            <p:seq concurrent="1" nextAc="seek">
              <p:cTn id="98" restart="whenNotActive" fill="hold" evtFilter="cancelBubble" nodeType="interactiveSeq">
                <p:stCondLst>
                  <p:cond evt="onClick" delay="0">
                    <p:tgtEl>
                      <p:spTgt spid="21"/>
                    </p:tgtEl>
                  </p:cond>
                </p:stCondLst>
                <p:endSync evt="end" delay="0">
                  <p:rtn val="all"/>
                </p:endSync>
                <p:childTnLst>
                  <p:par>
                    <p:cTn id="99" fill="hold">
                      <p:stCondLst>
                        <p:cond delay="0"/>
                      </p:stCondLst>
                      <p:childTnLst>
                        <p:par>
                          <p:cTn id="100" fill="hold">
                            <p:stCondLst>
                              <p:cond delay="0"/>
                            </p:stCondLst>
                            <p:childTnLst>
                              <p:par>
                                <p:cTn id="101" presetID="10" presetClass="exit" presetSubtype="0" fill="hold" grpId="0" nodeType="clickEffect">
                                  <p:stCondLst>
                                    <p:cond delay="0"/>
                                  </p:stCondLst>
                                  <p:childTnLst>
                                    <p:animEffect transition="out" filter="fade">
                                      <p:cBhvr>
                                        <p:cTn id="102" dur="500"/>
                                        <p:tgtEl>
                                          <p:spTgt spid="21"/>
                                        </p:tgtEl>
                                      </p:cBhvr>
                                    </p:animEffect>
                                    <p:set>
                                      <p:cBhvr>
                                        <p:cTn id="103" dur="1" fill="hold">
                                          <p:stCondLst>
                                            <p:cond delay="499"/>
                                          </p:stCondLst>
                                        </p:cTn>
                                        <p:tgtEl>
                                          <p:spTgt spid="21"/>
                                        </p:tgtEl>
                                        <p:attrNameLst>
                                          <p:attrName>style.visibility</p:attrName>
                                        </p:attrNameLst>
                                      </p:cBhvr>
                                      <p:to>
                                        <p:strVal val="hidden"/>
                                      </p:to>
                                    </p:set>
                                  </p:childTnLst>
                                  <p:subTnLst>
                                    <p:audio>
                                      <p:cMediaNode>
                                        <p:cTn display="0" masterRel="sameClick">
                                          <p:stCondLst>
                                            <p:cond evt="begin" delay="0">
                                              <p:tn val="101"/>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21"/>
                  </p:tgtEl>
                </p:cond>
              </p:nextCondLst>
            </p:seq>
            <p:seq concurrent="1" nextAc="seek">
              <p:cTn id="104" restart="whenNotActive" fill="hold" evtFilter="cancelBubble" nodeType="interactiveSeq">
                <p:stCondLst>
                  <p:cond evt="onClick" delay="0">
                    <p:tgtEl>
                      <p:spTgt spid="22"/>
                    </p:tgtEl>
                  </p:cond>
                </p:stCondLst>
                <p:endSync evt="end" delay="0">
                  <p:rtn val="all"/>
                </p:endSync>
                <p:childTnLst>
                  <p:par>
                    <p:cTn id="105" fill="hold">
                      <p:stCondLst>
                        <p:cond delay="0"/>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22"/>
                                        </p:tgtEl>
                                      </p:cBhvr>
                                    </p:animEffect>
                                    <p:set>
                                      <p:cBhvr>
                                        <p:cTn id="109" dur="1" fill="hold">
                                          <p:stCondLst>
                                            <p:cond delay="499"/>
                                          </p:stCondLst>
                                        </p:cTn>
                                        <p:tgtEl>
                                          <p:spTgt spid="22"/>
                                        </p:tgtEl>
                                        <p:attrNameLst>
                                          <p:attrName>style.visibility</p:attrName>
                                        </p:attrNameLst>
                                      </p:cBhvr>
                                      <p:to>
                                        <p:strVal val="hidden"/>
                                      </p:to>
                                    </p:set>
                                  </p:childTnLst>
                                  <p:subTnLst>
                                    <p:audio>
                                      <p:cMediaNode>
                                        <p:cTn display="0" masterRel="sameClick">
                                          <p:stCondLst>
                                            <p:cond evt="begin" delay="0">
                                              <p:tn val="107"/>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22"/>
                  </p:tgtEl>
                </p:cond>
              </p:nextCondLst>
            </p:seq>
            <p:seq concurrent="1" nextAc="seek">
              <p:cTn id="110" restart="whenNotActive" fill="hold" evtFilter="cancelBubble" nodeType="interactiveSeq">
                <p:stCondLst>
                  <p:cond evt="onClick" delay="0">
                    <p:tgtEl>
                      <p:spTgt spid="23"/>
                    </p:tgtEl>
                  </p:cond>
                </p:stCondLst>
                <p:endSync evt="end" delay="0">
                  <p:rtn val="all"/>
                </p:endSync>
                <p:childTnLst>
                  <p:par>
                    <p:cTn id="111" fill="hold">
                      <p:stCondLst>
                        <p:cond delay="0"/>
                      </p:stCondLst>
                      <p:childTnLst>
                        <p:par>
                          <p:cTn id="112" fill="hold">
                            <p:stCondLst>
                              <p:cond delay="0"/>
                            </p:stCondLst>
                            <p:childTnLst>
                              <p:par>
                                <p:cTn id="113" presetID="10" presetClass="exit" presetSubtype="0" fill="hold" grpId="0" nodeType="clickEffect">
                                  <p:stCondLst>
                                    <p:cond delay="0"/>
                                  </p:stCondLst>
                                  <p:childTnLst>
                                    <p:animEffect transition="out" filter="fade">
                                      <p:cBhvr>
                                        <p:cTn id="114" dur="500"/>
                                        <p:tgtEl>
                                          <p:spTgt spid="23"/>
                                        </p:tgtEl>
                                      </p:cBhvr>
                                    </p:animEffect>
                                    <p:set>
                                      <p:cBhvr>
                                        <p:cTn id="115" dur="1" fill="hold">
                                          <p:stCondLst>
                                            <p:cond delay="499"/>
                                          </p:stCondLst>
                                        </p:cTn>
                                        <p:tgtEl>
                                          <p:spTgt spid="23"/>
                                        </p:tgtEl>
                                        <p:attrNameLst>
                                          <p:attrName>style.visibility</p:attrName>
                                        </p:attrNameLst>
                                      </p:cBhvr>
                                      <p:to>
                                        <p:strVal val="hidden"/>
                                      </p:to>
                                    </p:set>
                                  </p:childTnLst>
                                  <p:subTnLst>
                                    <p:audio>
                                      <p:cMediaNode>
                                        <p:cTn display="0" masterRel="sameClick">
                                          <p:stCondLst>
                                            <p:cond evt="begin" delay="0">
                                              <p:tn val="113"/>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23"/>
                  </p:tgtEl>
                </p:cond>
              </p:nextCondLst>
            </p:seq>
            <p:seq concurrent="1" nextAc="seek">
              <p:cTn id="116" restart="whenNotActive" fill="hold" evtFilter="cancelBubble" nodeType="interactiveSeq">
                <p:stCondLst>
                  <p:cond evt="onClick" delay="0">
                    <p:tgtEl>
                      <p:spTgt spid="24"/>
                    </p:tgtEl>
                  </p:cond>
                </p:stCondLst>
                <p:endSync evt="end" delay="0">
                  <p:rtn val="all"/>
                </p:endSync>
                <p:childTnLst>
                  <p:par>
                    <p:cTn id="117" fill="hold">
                      <p:stCondLst>
                        <p:cond delay="0"/>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24"/>
                                        </p:tgtEl>
                                      </p:cBhvr>
                                    </p:animEffect>
                                    <p:set>
                                      <p:cBhvr>
                                        <p:cTn id="121" dur="1" fill="hold">
                                          <p:stCondLst>
                                            <p:cond delay="499"/>
                                          </p:stCondLst>
                                        </p:cTn>
                                        <p:tgtEl>
                                          <p:spTgt spid="24"/>
                                        </p:tgtEl>
                                        <p:attrNameLst>
                                          <p:attrName>style.visibility</p:attrName>
                                        </p:attrNameLst>
                                      </p:cBhvr>
                                      <p:to>
                                        <p:strVal val="hidden"/>
                                      </p:to>
                                    </p:set>
                                  </p:childTnLst>
                                  <p:subTnLst>
                                    <p:audio>
                                      <p:cMediaNode>
                                        <p:cTn display="0" masterRel="sameClick">
                                          <p:stCondLst>
                                            <p:cond evt="begin" delay="0">
                                              <p:tn val="119"/>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24"/>
                  </p:tgtEl>
                </p:cond>
              </p:nextCondLst>
            </p:seq>
            <p:seq concurrent="1" nextAc="seek">
              <p:cTn id="122" restart="whenNotActive" fill="hold" evtFilter="cancelBubble" nodeType="interactiveSeq">
                <p:stCondLst>
                  <p:cond evt="onClick" delay="0">
                    <p:tgtEl>
                      <p:spTgt spid="25"/>
                    </p:tgtEl>
                  </p:cond>
                </p:stCondLst>
                <p:endSync evt="end" delay="0">
                  <p:rtn val="all"/>
                </p:endSync>
                <p:childTnLst>
                  <p:par>
                    <p:cTn id="123" fill="hold">
                      <p:stCondLst>
                        <p:cond delay="0"/>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25"/>
                                        </p:tgtEl>
                                      </p:cBhvr>
                                    </p:animEffect>
                                    <p:set>
                                      <p:cBhvr>
                                        <p:cTn id="127" dur="1" fill="hold">
                                          <p:stCondLst>
                                            <p:cond delay="499"/>
                                          </p:stCondLst>
                                        </p:cTn>
                                        <p:tgtEl>
                                          <p:spTgt spid="25"/>
                                        </p:tgtEl>
                                        <p:attrNameLst>
                                          <p:attrName>style.visibility</p:attrName>
                                        </p:attrNameLst>
                                      </p:cBhvr>
                                      <p:to>
                                        <p:strVal val="hidden"/>
                                      </p:to>
                                    </p:set>
                                  </p:childTnLst>
                                  <p:subTnLst>
                                    <p:audio>
                                      <p:cMediaNode>
                                        <p:cTn display="0" masterRel="sameClick">
                                          <p:stCondLst>
                                            <p:cond evt="begin" delay="0">
                                              <p:tn val="125"/>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25"/>
                  </p:tgtEl>
                </p:cond>
              </p:nextCondLst>
            </p:seq>
            <p:seq concurrent="1" nextAc="seek">
              <p:cTn id="128" restart="whenNotActive" fill="hold" evtFilter="cancelBubble" nodeType="interactiveSeq">
                <p:stCondLst>
                  <p:cond evt="onClick" delay="0">
                    <p:tgtEl>
                      <p:spTgt spid="26"/>
                    </p:tgtEl>
                  </p:cond>
                </p:stCondLst>
                <p:endSync evt="end" delay="0">
                  <p:rtn val="all"/>
                </p:endSync>
                <p:childTnLst>
                  <p:par>
                    <p:cTn id="129" fill="hold">
                      <p:stCondLst>
                        <p:cond delay="0"/>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26"/>
                                        </p:tgtEl>
                                      </p:cBhvr>
                                    </p:animEffect>
                                    <p:set>
                                      <p:cBhvr>
                                        <p:cTn id="133" dur="1" fill="hold">
                                          <p:stCondLst>
                                            <p:cond delay="499"/>
                                          </p:stCondLst>
                                        </p:cTn>
                                        <p:tgtEl>
                                          <p:spTgt spid="26"/>
                                        </p:tgtEl>
                                        <p:attrNameLst>
                                          <p:attrName>style.visibility</p:attrName>
                                        </p:attrNameLst>
                                      </p:cBhvr>
                                      <p:to>
                                        <p:strVal val="hidden"/>
                                      </p:to>
                                    </p:set>
                                  </p:childTnLst>
                                  <p:subTnLst>
                                    <p:audio>
                                      <p:cMediaNode>
                                        <p:cTn display="0" masterRel="sameClick">
                                          <p:stCondLst>
                                            <p:cond evt="begin" delay="0">
                                              <p:tn val="131"/>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26"/>
                  </p:tgtEl>
                </p:cond>
              </p:nextCondLst>
            </p:seq>
            <p:seq concurrent="1" nextAc="seek">
              <p:cTn id="134" restart="whenNotActive" fill="hold" evtFilter="cancelBubble" nodeType="interactiveSeq">
                <p:stCondLst>
                  <p:cond evt="onClick" delay="0">
                    <p:tgtEl>
                      <p:spTgt spid="27"/>
                    </p:tgtEl>
                  </p:cond>
                </p:stCondLst>
                <p:endSync evt="end" delay="0">
                  <p:rtn val="all"/>
                </p:endSync>
                <p:childTnLst>
                  <p:par>
                    <p:cTn id="135" fill="hold">
                      <p:stCondLst>
                        <p:cond delay="0"/>
                      </p:stCondLst>
                      <p:childTnLst>
                        <p:par>
                          <p:cTn id="136" fill="hold">
                            <p:stCondLst>
                              <p:cond delay="0"/>
                            </p:stCondLst>
                            <p:childTnLst>
                              <p:par>
                                <p:cTn id="137" presetID="10" presetClass="exit" presetSubtype="0" fill="hold" grpId="0" nodeType="clickEffect">
                                  <p:stCondLst>
                                    <p:cond delay="0"/>
                                  </p:stCondLst>
                                  <p:childTnLst>
                                    <p:animEffect transition="out" filter="fade">
                                      <p:cBhvr>
                                        <p:cTn id="138" dur="500"/>
                                        <p:tgtEl>
                                          <p:spTgt spid="27"/>
                                        </p:tgtEl>
                                      </p:cBhvr>
                                    </p:animEffect>
                                    <p:set>
                                      <p:cBhvr>
                                        <p:cTn id="139" dur="1" fill="hold">
                                          <p:stCondLst>
                                            <p:cond delay="499"/>
                                          </p:stCondLst>
                                        </p:cTn>
                                        <p:tgtEl>
                                          <p:spTgt spid="27"/>
                                        </p:tgtEl>
                                        <p:attrNameLst>
                                          <p:attrName>style.visibility</p:attrName>
                                        </p:attrNameLst>
                                      </p:cBhvr>
                                      <p:to>
                                        <p:strVal val="hidden"/>
                                      </p:to>
                                    </p:set>
                                  </p:childTnLst>
                                  <p:subTnLst>
                                    <p:audio>
                                      <p:cMediaNode>
                                        <p:cTn display="0" masterRel="sameClick">
                                          <p:stCondLst>
                                            <p:cond evt="begin" delay="0">
                                              <p:tn val="137"/>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27"/>
                  </p:tgtEl>
                </p:cond>
              </p:nextCondLst>
            </p:seq>
            <p:seq concurrent="1" nextAc="seek">
              <p:cTn id="140" restart="whenNotActive" fill="hold" evtFilter="cancelBubble" nodeType="interactiveSeq">
                <p:stCondLst>
                  <p:cond evt="onClick" delay="0">
                    <p:tgtEl>
                      <p:spTgt spid="28"/>
                    </p:tgtEl>
                  </p:cond>
                </p:stCondLst>
                <p:endSync evt="end" delay="0">
                  <p:rtn val="all"/>
                </p:endSync>
                <p:childTnLst>
                  <p:par>
                    <p:cTn id="141" fill="hold">
                      <p:stCondLst>
                        <p:cond delay="0"/>
                      </p:stCondLst>
                      <p:childTnLst>
                        <p:par>
                          <p:cTn id="142" fill="hold">
                            <p:stCondLst>
                              <p:cond delay="0"/>
                            </p:stCondLst>
                            <p:childTnLst>
                              <p:par>
                                <p:cTn id="143" presetID="10" presetClass="exit" presetSubtype="0" fill="hold" grpId="0" nodeType="clickEffect">
                                  <p:stCondLst>
                                    <p:cond delay="0"/>
                                  </p:stCondLst>
                                  <p:childTnLst>
                                    <p:animEffect transition="out" filter="fade">
                                      <p:cBhvr>
                                        <p:cTn id="144" dur="500"/>
                                        <p:tgtEl>
                                          <p:spTgt spid="28"/>
                                        </p:tgtEl>
                                      </p:cBhvr>
                                    </p:animEffect>
                                    <p:set>
                                      <p:cBhvr>
                                        <p:cTn id="145" dur="1" fill="hold">
                                          <p:stCondLst>
                                            <p:cond delay="499"/>
                                          </p:stCondLst>
                                        </p:cTn>
                                        <p:tgtEl>
                                          <p:spTgt spid="28"/>
                                        </p:tgtEl>
                                        <p:attrNameLst>
                                          <p:attrName>style.visibility</p:attrName>
                                        </p:attrNameLst>
                                      </p:cBhvr>
                                      <p:to>
                                        <p:strVal val="hidden"/>
                                      </p:to>
                                    </p:set>
                                  </p:childTnLst>
                                  <p:subTnLst>
                                    <p:audio>
                                      <p:cMediaNode>
                                        <p:cTn display="0" masterRel="sameClick">
                                          <p:stCondLst>
                                            <p:cond evt="begin" delay="0">
                                              <p:tn val="143"/>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28"/>
                  </p:tgtEl>
                </p:cond>
              </p:nextCondLst>
            </p:seq>
            <p:seq concurrent="1" nextAc="seek">
              <p:cTn id="146" restart="whenNotActive" fill="hold" evtFilter="cancelBubble" nodeType="interactiveSeq">
                <p:stCondLst>
                  <p:cond evt="onClick" delay="0">
                    <p:tgtEl>
                      <p:spTgt spid="29"/>
                    </p:tgtEl>
                  </p:cond>
                </p:stCondLst>
                <p:endSync evt="end" delay="0">
                  <p:rtn val="all"/>
                </p:endSync>
                <p:childTnLst>
                  <p:par>
                    <p:cTn id="147" fill="hold">
                      <p:stCondLst>
                        <p:cond delay="0"/>
                      </p:stCondLst>
                      <p:childTnLst>
                        <p:par>
                          <p:cTn id="148" fill="hold">
                            <p:stCondLst>
                              <p:cond delay="0"/>
                            </p:stCondLst>
                            <p:childTnLst>
                              <p:par>
                                <p:cTn id="149" presetID="10" presetClass="exit" presetSubtype="0" fill="hold" grpId="0" nodeType="clickEffect">
                                  <p:stCondLst>
                                    <p:cond delay="0"/>
                                  </p:stCondLst>
                                  <p:childTnLst>
                                    <p:animEffect transition="out" filter="fade">
                                      <p:cBhvr>
                                        <p:cTn id="150" dur="500"/>
                                        <p:tgtEl>
                                          <p:spTgt spid="29"/>
                                        </p:tgtEl>
                                      </p:cBhvr>
                                    </p:animEffect>
                                    <p:set>
                                      <p:cBhvr>
                                        <p:cTn id="151" dur="1" fill="hold">
                                          <p:stCondLst>
                                            <p:cond delay="499"/>
                                          </p:stCondLst>
                                        </p:cTn>
                                        <p:tgtEl>
                                          <p:spTgt spid="29"/>
                                        </p:tgtEl>
                                        <p:attrNameLst>
                                          <p:attrName>style.visibility</p:attrName>
                                        </p:attrNameLst>
                                      </p:cBhvr>
                                      <p:to>
                                        <p:strVal val="hidden"/>
                                      </p:to>
                                    </p:set>
                                  </p:childTnLst>
                                  <p:subTnLst>
                                    <p:audio>
                                      <p:cMediaNode>
                                        <p:cTn display="0" masterRel="sameClick">
                                          <p:stCondLst>
                                            <p:cond evt="begin" delay="0">
                                              <p:tn val="149"/>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29"/>
                  </p:tgtEl>
                </p:cond>
              </p:nextCondLst>
            </p:seq>
            <p:seq concurrent="1" nextAc="seek">
              <p:cTn id="152" restart="whenNotActive" fill="hold" evtFilter="cancelBubble" nodeType="interactiveSeq">
                <p:stCondLst>
                  <p:cond evt="onClick" delay="0">
                    <p:tgtEl>
                      <p:spTgt spid="43"/>
                    </p:tgtEl>
                  </p:cond>
                </p:stCondLst>
                <p:endSync evt="end" delay="0">
                  <p:rtn val="all"/>
                </p:endSync>
                <p:childTnLst>
                  <p:par>
                    <p:cTn id="153" fill="hold">
                      <p:stCondLst>
                        <p:cond delay="0"/>
                      </p:stCondLst>
                      <p:childTnLst>
                        <p:par>
                          <p:cTn id="154" fill="hold">
                            <p:stCondLst>
                              <p:cond delay="0"/>
                            </p:stCondLst>
                            <p:childTnLst>
                              <p:par>
                                <p:cTn id="155" presetID="10" presetClass="exit" presetSubtype="0" fill="hold" grpId="0" nodeType="clickEffect">
                                  <p:stCondLst>
                                    <p:cond delay="0"/>
                                  </p:stCondLst>
                                  <p:childTnLst>
                                    <p:animEffect transition="out" filter="fade">
                                      <p:cBhvr>
                                        <p:cTn id="156" dur="500"/>
                                        <p:tgtEl>
                                          <p:spTgt spid="43"/>
                                        </p:tgtEl>
                                      </p:cBhvr>
                                    </p:animEffect>
                                    <p:set>
                                      <p:cBhvr>
                                        <p:cTn id="157" dur="1" fill="hold">
                                          <p:stCondLst>
                                            <p:cond delay="499"/>
                                          </p:stCondLst>
                                        </p:cTn>
                                        <p:tgtEl>
                                          <p:spTgt spid="43"/>
                                        </p:tgtEl>
                                        <p:attrNameLst>
                                          <p:attrName>style.visibility</p:attrName>
                                        </p:attrNameLst>
                                      </p:cBhvr>
                                      <p:to>
                                        <p:strVal val="hidden"/>
                                      </p:to>
                                    </p:set>
                                  </p:childTnLst>
                                  <p:subTnLst>
                                    <p:audio>
                                      <p:cMediaNode>
                                        <p:cTn display="0" masterRel="sameClick">
                                          <p:stCondLst>
                                            <p:cond evt="begin" delay="0">
                                              <p:tn val="155"/>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43"/>
                  </p:tgtEl>
                </p:cond>
              </p:nextCondLst>
            </p:seq>
            <p:seq concurrent="1" nextAc="seek">
              <p:cTn id="158" restart="whenNotActive" fill="hold" evtFilter="cancelBubble" nodeType="interactiveSeq">
                <p:stCondLst>
                  <p:cond evt="onClick" delay="0">
                    <p:tgtEl>
                      <p:spTgt spid="44"/>
                    </p:tgtEl>
                  </p:cond>
                </p:stCondLst>
                <p:endSync evt="end" delay="0">
                  <p:rtn val="all"/>
                </p:endSync>
                <p:childTnLst>
                  <p:par>
                    <p:cTn id="159" fill="hold">
                      <p:stCondLst>
                        <p:cond delay="0"/>
                      </p:stCondLst>
                      <p:childTnLst>
                        <p:par>
                          <p:cTn id="160" fill="hold">
                            <p:stCondLst>
                              <p:cond delay="0"/>
                            </p:stCondLst>
                            <p:childTnLst>
                              <p:par>
                                <p:cTn id="161" presetID="10" presetClass="exit" presetSubtype="0" fill="hold" grpId="0" nodeType="clickEffect">
                                  <p:stCondLst>
                                    <p:cond delay="0"/>
                                  </p:stCondLst>
                                  <p:childTnLst>
                                    <p:animEffect transition="out" filter="fade">
                                      <p:cBhvr>
                                        <p:cTn id="162" dur="500"/>
                                        <p:tgtEl>
                                          <p:spTgt spid="44"/>
                                        </p:tgtEl>
                                      </p:cBhvr>
                                    </p:animEffect>
                                    <p:set>
                                      <p:cBhvr>
                                        <p:cTn id="163" dur="1" fill="hold">
                                          <p:stCondLst>
                                            <p:cond delay="499"/>
                                          </p:stCondLst>
                                        </p:cTn>
                                        <p:tgtEl>
                                          <p:spTgt spid="44"/>
                                        </p:tgtEl>
                                        <p:attrNameLst>
                                          <p:attrName>style.visibility</p:attrName>
                                        </p:attrNameLst>
                                      </p:cBhvr>
                                      <p:to>
                                        <p:strVal val="hidden"/>
                                      </p:to>
                                    </p:set>
                                  </p:childTnLst>
                                  <p:subTnLst>
                                    <p:audio>
                                      <p:cMediaNode>
                                        <p:cTn display="0" masterRel="sameClick">
                                          <p:stCondLst>
                                            <p:cond evt="begin" delay="0">
                                              <p:tn val="161"/>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44"/>
                  </p:tgtEl>
                </p:cond>
              </p:nextCondLst>
            </p:seq>
            <p:seq concurrent="1" nextAc="seek">
              <p:cTn id="164" restart="whenNotActive" fill="hold" evtFilter="cancelBubble" nodeType="interactiveSeq">
                <p:stCondLst>
                  <p:cond evt="onClick" delay="0">
                    <p:tgtEl>
                      <p:spTgt spid="45"/>
                    </p:tgtEl>
                  </p:cond>
                </p:stCondLst>
                <p:endSync evt="end" delay="0">
                  <p:rtn val="all"/>
                </p:endSync>
                <p:childTnLst>
                  <p:par>
                    <p:cTn id="165" fill="hold">
                      <p:stCondLst>
                        <p:cond delay="0"/>
                      </p:stCondLst>
                      <p:childTnLst>
                        <p:par>
                          <p:cTn id="166" fill="hold">
                            <p:stCondLst>
                              <p:cond delay="0"/>
                            </p:stCondLst>
                            <p:childTnLst>
                              <p:par>
                                <p:cTn id="167" presetID="10" presetClass="exit" presetSubtype="0" fill="hold" grpId="0" nodeType="clickEffect">
                                  <p:stCondLst>
                                    <p:cond delay="0"/>
                                  </p:stCondLst>
                                  <p:childTnLst>
                                    <p:animEffect transition="out" filter="fade">
                                      <p:cBhvr>
                                        <p:cTn id="168" dur="500"/>
                                        <p:tgtEl>
                                          <p:spTgt spid="45"/>
                                        </p:tgtEl>
                                      </p:cBhvr>
                                    </p:animEffect>
                                    <p:set>
                                      <p:cBhvr>
                                        <p:cTn id="169" dur="1" fill="hold">
                                          <p:stCondLst>
                                            <p:cond delay="499"/>
                                          </p:stCondLst>
                                        </p:cTn>
                                        <p:tgtEl>
                                          <p:spTgt spid="45"/>
                                        </p:tgtEl>
                                        <p:attrNameLst>
                                          <p:attrName>style.visibility</p:attrName>
                                        </p:attrNameLst>
                                      </p:cBhvr>
                                      <p:to>
                                        <p:strVal val="hidden"/>
                                      </p:to>
                                    </p:set>
                                  </p:childTnLst>
                                  <p:subTnLst>
                                    <p:audio>
                                      <p:cMediaNode>
                                        <p:cTn display="0" masterRel="sameClick">
                                          <p:stCondLst>
                                            <p:cond evt="begin" delay="0">
                                              <p:tn val="167"/>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45"/>
                  </p:tgtEl>
                </p:cond>
              </p:nextCondLst>
            </p:seq>
            <p:seq concurrent="1" nextAc="seek">
              <p:cTn id="170" restart="whenNotActive" fill="hold" evtFilter="cancelBubble" nodeType="interactiveSeq">
                <p:stCondLst>
                  <p:cond evt="onClick" delay="0">
                    <p:tgtEl>
                      <p:spTgt spid="46"/>
                    </p:tgtEl>
                  </p:cond>
                </p:stCondLst>
                <p:endSync evt="end" delay="0">
                  <p:rtn val="all"/>
                </p:endSync>
                <p:childTnLst>
                  <p:par>
                    <p:cTn id="171" fill="hold">
                      <p:stCondLst>
                        <p:cond delay="0"/>
                      </p:stCondLst>
                      <p:childTnLst>
                        <p:par>
                          <p:cTn id="172" fill="hold">
                            <p:stCondLst>
                              <p:cond delay="0"/>
                            </p:stCondLst>
                            <p:childTnLst>
                              <p:par>
                                <p:cTn id="173" presetID="10" presetClass="exit" presetSubtype="0" fill="hold" grpId="0" nodeType="clickEffect">
                                  <p:stCondLst>
                                    <p:cond delay="0"/>
                                  </p:stCondLst>
                                  <p:childTnLst>
                                    <p:animEffect transition="out" filter="fade">
                                      <p:cBhvr>
                                        <p:cTn id="174" dur="500"/>
                                        <p:tgtEl>
                                          <p:spTgt spid="46"/>
                                        </p:tgtEl>
                                      </p:cBhvr>
                                    </p:animEffect>
                                    <p:set>
                                      <p:cBhvr>
                                        <p:cTn id="175" dur="1" fill="hold">
                                          <p:stCondLst>
                                            <p:cond delay="499"/>
                                          </p:stCondLst>
                                        </p:cTn>
                                        <p:tgtEl>
                                          <p:spTgt spid="46"/>
                                        </p:tgtEl>
                                        <p:attrNameLst>
                                          <p:attrName>style.visibility</p:attrName>
                                        </p:attrNameLst>
                                      </p:cBhvr>
                                      <p:to>
                                        <p:strVal val="hidden"/>
                                      </p:to>
                                    </p:set>
                                  </p:childTnLst>
                                  <p:subTnLst>
                                    <p:audio>
                                      <p:cMediaNode>
                                        <p:cTn display="0" masterRel="sameClick">
                                          <p:stCondLst>
                                            <p:cond evt="begin" delay="0">
                                              <p:tn val="173"/>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46"/>
                  </p:tgtEl>
                </p:cond>
              </p:nextCondLst>
            </p:seq>
            <p:seq concurrent="1" nextAc="seek">
              <p:cTn id="176" restart="whenNotActive" fill="hold" evtFilter="cancelBubble" nodeType="interactiveSeq">
                <p:stCondLst>
                  <p:cond evt="onClick" delay="0">
                    <p:tgtEl>
                      <p:spTgt spid="47"/>
                    </p:tgtEl>
                  </p:cond>
                </p:stCondLst>
                <p:endSync evt="end" delay="0">
                  <p:rtn val="all"/>
                </p:endSync>
                <p:childTnLst>
                  <p:par>
                    <p:cTn id="177" fill="hold">
                      <p:stCondLst>
                        <p:cond delay="0"/>
                      </p:stCondLst>
                      <p:childTnLst>
                        <p:par>
                          <p:cTn id="178" fill="hold">
                            <p:stCondLst>
                              <p:cond delay="0"/>
                            </p:stCondLst>
                            <p:childTnLst>
                              <p:par>
                                <p:cTn id="179" presetID="10" presetClass="exit" presetSubtype="0" fill="hold" grpId="0" nodeType="clickEffect">
                                  <p:stCondLst>
                                    <p:cond delay="0"/>
                                  </p:stCondLst>
                                  <p:childTnLst>
                                    <p:animEffect transition="out" filter="fade">
                                      <p:cBhvr>
                                        <p:cTn id="180" dur="500"/>
                                        <p:tgtEl>
                                          <p:spTgt spid="47"/>
                                        </p:tgtEl>
                                      </p:cBhvr>
                                    </p:animEffect>
                                    <p:set>
                                      <p:cBhvr>
                                        <p:cTn id="181" dur="1" fill="hold">
                                          <p:stCondLst>
                                            <p:cond delay="499"/>
                                          </p:stCondLst>
                                        </p:cTn>
                                        <p:tgtEl>
                                          <p:spTgt spid="47"/>
                                        </p:tgtEl>
                                        <p:attrNameLst>
                                          <p:attrName>style.visibility</p:attrName>
                                        </p:attrNameLst>
                                      </p:cBhvr>
                                      <p:to>
                                        <p:strVal val="hidden"/>
                                      </p:to>
                                    </p:set>
                                  </p:childTnLst>
                                  <p:subTnLst>
                                    <p:audio>
                                      <p:cMediaNode>
                                        <p:cTn display="0" masterRel="sameClick">
                                          <p:stCondLst>
                                            <p:cond evt="begin" delay="0">
                                              <p:tn val="179"/>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47"/>
                  </p:tgtEl>
                </p:cond>
              </p:nextCondLst>
            </p:seq>
            <p:seq concurrent="1" nextAc="seek">
              <p:cTn id="182" restart="whenNotActive" fill="hold" evtFilter="cancelBubble" nodeType="interactiveSeq">
                <p:stCondLst>
                  <p:cond evt="onClick" delay="0">
                    <p:tgtEl>
                      <p:spTgt spid="1030"/>
                    </p:tgtEl>
                  </p:cond>
                </p:stCondLst>
                <p:endSync evt="end" delay="0">
                  <p:rtn val="all"/>
                </p:endSync>
                <p:childTnLst>
                  <p:par>
                    <p:cTn id="183" fill="hold">
                      <p:stCondLst>
                        <p:cond delay="0"/>
                      </p:stCondLst>
                      <p:childTnLst>
                        <p:par>
                          <p:cTn id="184" fill="hold">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61"/>
                                        </p:tgtEl>
                                        <p:attrNameLst>
                                          <p:attrName>style.visibility</p:attrName>
                                        </p:attrNameLst>
                                      </p:cBhvr>
                                      <p:to>
                                        <p:strVal val="visible"/>
                                      </p:to>
                                    </p:set>
                                    <p:animEffect transition="in" filter="fade">
                                      <p:cBhvr>
                                        <p:cTn id="187" dur="500"/>
                                        <p:tgtEl>
                                          <p:spTgt spid="61"/>
                                        </p:tgtEl>
                                      </p:cBhvr>
                                    </p:animEffect>
                                  </p:childTnLst>
                                  <p:subTnLst>
                                    <p:audio>
                                      <p:cMediaNode>
                                        <p:cTn display="0" masterRel="sameClick">
                                          <p:stCondLst>
                                            <p:cond evt="begin" delay="0">
                                              <p:tn val="185"/>
                                            </p:cond>
                                          </p:stCondLst>
                                          <p:endCondLst>
                                            <p:cond evt="onStopAudio" delay="0">
                                              <p:tgtEl>
                                                <p:sldTgt/>
                                              </p:tgtEl>
                                            </p:cond>
                                          </p:endCondLst>
                                        </p:cTn>
                                        <p:tgtEl>
                                          <p:sndTgt r:embed="rId3" name="BOMB.WAV"/>
                                        </p:tgtEl>
                                      </p:cMediaNode>
                                    </p:audio>
                                  </p:subTnLst>
                                </p:cTn>
                              </p:par>
                            </p:childTnLst>
                          </p:cTn>
                        </p:par>
                        <p:par>
                          <p:cTn id="188" fill="hold">
                            <p:stCondLst>
                              <p:cond delay="500"/>
                            </p:stCondLst>
                            <p:childTnLst>
                              <p:par>
                                <p:cTn id="189" presetID="47" presetClass="entr" presetSubtype="0" fill="hold" grpId="0" nodeType="afterEffect">
                                  <p:stCondLst>
                                    <p:cond delay="500"/>
                                  </p:stCondLst>
                                  <p:childTnLst>
                                    <p:set>
                                      <p:cBhvr>
                                        <p:cTn id="190" dur="1" fill="hold">
                                          <p:stCondLst>
                                            <p:cond delay="0"/>
                                          </p:stCondLst>
                                        </p:cTn>
                                        <p:tgtEl>
                                          <p:spTgt spid="68"/>
                                        </p:tgtEl>
                                        <p:attrNameLst>
                                          <p:attrName>style.visibility</p:attrName>
                                        </p:attrNameLst>
                                      </p:cBhvr>
                                      <p:to>
                                        <p:strVal val="visible"/>
                                      </p:to>
                                    </p:set>
                                    <p:animEffect transition="in" filter="fade">
                                      <p:cBhvr>
                                        <p:cTn id="191" dur="1000"/>
                                        <p:tgtEl>
                                          <p:spTgt spid="68"/>
                                        </p:tgtEl>
                                      </p:cBhvr>
                                    </p:animEffect>
                                    <p:anim calcmode="lin" valueType="num">
                                      <p:cBhvr>
                                        <p:cTn id="192" dur="1000" fill="hold"/>
                                        <p:tgtEl>
                                          <p:spTgt spid="68"/>
                                        </p:tgtEl>
                                        <p:attrNameLst>
                                          <p:attrName>ppt_x</p:attrName>
                                        </p:attrNameLst>
                                      </p:cBhvr>
                                      <p:tavLst>
                                        <p:tav tm="0">
                                          <p:val>
                                            <p:strVal val="#ppt_x"/>
                                          </p:val>
                                        </p:tav>
                                        <p:tav tm="100000">
                                          <p:val>
                                            <p:strVal val="#ppt_x"/>
                                          </p:val>
                                        </p:tav>
                                      </p:tavLst>
                                    </p:anim>
                                    <p:anim calcmode="lin" valueType="num">
                                      <p:cBhvr>
                                        <p:cTn id="193" dur="1000" fill="hold"/>
                                        <p:tgtEl>
                                          <p:spTgt spid="68"/>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89"/>
                                            </p:cond>
                                          </p:stCondLst>
                                          <p:endCondLst>
                                            <p:cond evt="onStopAudio" delay="0">
                                              <p:tgtEl>
                                                <p:sldTgt/>
                                              </p:tgtEl>
                                            </p:cond>
                                          </p:endCondLst>
                                        </p:cTn>
                                        <p:tgtEl>
                                          <p:sndTgt r:embed="rId4" name="CASHREG.WAV"/>
                                        </p:tgtEl>
                                      </p:cMediaNode>
                                    </p:audio>
                                  </p:subTnLst>
                                </p:cTn>
                              </p:par>
                            </p:childTnLst>
                          </p:cTn>
                        </p:par>
                        <p:par>
                          <p:cTn id="194" fill="hold">
                            <p:stCondLst>
                              <p:cond delay="2000"/>
                            </p:stCondLst>
                            <p:childTnLst>
                              <p:par>
                                <p:cTn id="195" presetID="10" presetClass="exit" presetSubtype="0" fill="hold" grpId="1" nodeType="afterEffect">
                                  <p:stCondLst>
                                    <p:cond delay="500"/>
                                  </p:stCondLst>
                                  <p:childTnLst>
                                    <p:animEffect transition="out" filter="fade">
                                      <p:cBhvr>
                                        <p:cTn id="196" dur="500"/>
                                        <p:tgtEl>
                                          <p:spTgt spid="68"/>
                                        </p:tgtEl>
                                      </p:cBhvr>
                                    </p:animEffect>
                                    <p:set>
                                      <p:cBhvr>
                                        <p:cTn id="197" dur="1" fill="hold">
                                          <p:stCondLst>
                                            <p:cond delay="499"/>
                                          </p:stCondLst>
                                        </p:cTn>
                                        <p:tgtEl>
                                          <p:spTgt spid="68"/>
                                        </p:tgtEl>
                                        <p:attrNameLst>
                                          <p:attrName>style.visibility</p:attrName>
                                        </p:attrNameLst>
                                      </p:cBhvr>
                                      <p:to>
                                        <p:strVal val="hidden"/>
                                      </p:to>
                                    </p:set>
                                  </p:childTnLst>
                                </p:cTn>
                              </p:par>
                            </p:childTnLst>
                          </p:cTn>
                        </p:par>
                      </p:childTnLst>
                    </p:cTn>
                  </p:par>
                </p:childTnLst>
              </p:cTn>
              <p:nextCondLst>
                <p:cond evt="onClick" delay="0">
                  <p:tgtEl>
                    <p:spTgt spid="1030"/>
                  </p:tgtEl>
                </p:cond>
              </p:nextCondLst>
            </p:seq>
            <p:seq concurrent="1" nextAc="seek">
              <p:cTn id="198" restart="whenNotActive" fill="hold" evtFilter="cancelBubble" nodeType="interactiveSeq">
                <p:stCondLst>
                  <p:cond evt="onClick" delay="0">
                    <p:tgtEl>
                      <p:spTgt spid="63"/>
                    </p:tgtEl>
                  </p:cond>
                </p:stCondLst>
                <p:endSync evt="end" delay="0">
                  <p:rtn val="all"/>
                </p:endSync>
                <p:childTnLst>
                  <p:par>
                    <p:cTn id="199" fill="hold">
                      <p:stCondLst>
                        <p:cond delay="0"/>
                      </p:stCondLst>
                      <p:childTnLst>
                        <p:par>
                          <p:cTn id="200" fill="hold">
                            <p:stCondLst>
                              <p:cond delay="0"/>
                            </p:stCondLst>
                            <p:childTnLst>
                              <p:par>
                                <p:cTn id="201" presetID="10" presetClass="entr" presetSubtype="0" fill="hold" grpId="0" nodeType="clickEffect">
                                  <p:stCondLst>
                                    <p:cond delay="0"/>
                                  </p:stCondLst>
                                  <p:childTnLst>
                                    <p:set>
                                      <p:cBhvr>
                                        <p:cTn id="202" dur="1" fill="hold">
                                          <p:stCondLst>
                                            <p:cond delay="0"/>
                                          </p:stCondLst>
                                        </p:cTn>
                                        <p:tgtEl>
                                          <p:spTgt spid="76"/>
                                        </p:tgtEl>
                                        <p:attrNameLst>
                                          <p:attrName>style.visibility</p:attrName>
                                        </p:attrNameLst>
                                      </p:cBhvr>
                                      <p:to>
                                        <p:strVal val="visible"/>
                                      </p:to>
                                    </p:set>
                                    <p:animEffect transition="in" filter="fade">
                                      <p:cBhvr>
                                        <p:cTn id="203" dur="500"/>
                                        <p:tgtEl>
                                          <p:spTgt spid="76"/>
                                        </p:tgtEl>
                                      </p:cBhvr>
                                    </p:animEffect>
                                  </p:childTnLst>
                                  <p:subTnLst>
                                    <p:audio>
                                      <p:cMediaNode>
                                        <p:cTn display="0" masterRel="sameClick">
                                          <p:stCondLst>
                                            <p:cond evt="begin" delay="0">
                                              <p:tn val="201"/>
                                            </p:cond>
                                          </p:stCondLst>
                                          <p:endCondLst>
                                            <p:cond evt="onStopAudio" delay="0">
                                              <p:tgtEl>
                                                <p:sldTgt/>
                                              </p:tgtEl>
                                            </p:cond>
                                          </p:endCondLst>
                                        </p:cTn>
                                        <p:tgtEl>
                                          <p:sndTgt r:embed="rId3" name="BOMB.WAV"/>
                                        </p:tgtEl>
                                      </p:cMediaNode>
                                    </p:audio>
                                  </p:subTnLst>
                                </p:cTn>
                              </p:par>
                            </p:childTnLst>
                          </p:cTn>
                        </p:par>
                        <p:par>
                          <p:cTn id="204" fill="hold">
                            <p:stCondLst>
                              <p:cond delay="500"/>
                            </p:stCondLst>
                            <p:childTnLst>
                              <p:par>
                                <p:cTn id="205" presetID="47" presetClass="entr" presetSubtype="0" fill="hold" grpId="0" nodeType="afterEffect">
                                  <p:stCondLst>
                                    <p:cond delay="500"/>
                                  </p:stCondLst>
                                  <p:childTnLst>
                                    <p:set>
                                      <p:cBhvr>
                                        <p:cTn id="206" dur="1" fill="hold">
                                          <p:stCondLst>
                                            <p:cond delay="0"/>
                                          </p:stCondLst>
                                        </p:cTn>
                                        <p:tgtEl>
                                          <p:spTgt spid="87"/>
                                        </p:tgtEl>
                                        <p:attrNameLst>
                                          <p:attrName>style.visibility</p:attrName>
                                        </p:attrNameLst>
                                      </p:cBhvr>
                                      <p:to>
                                        <p:strVal val="visible"/>
                                      </p:to>
                                    </p:set>
                                    <p:animEffect transition="in" filter="fade">
                                      <p:cBhvr>
                                        <p:cTn id="207" dur="1000"/>
                                        <p:tgtEl>
                                          <p:spTgt spid="87"/>
                                        </p:tgtEl>
                                      </p:cBhvr>
                                    </p:animEffect>
                                    <p:anim calcmode="lin" valueType="num">
                                      <p:cBhvr>
                                        <p:cTn id="208" dur="1000" fill="hold"/>
                                        <p:tgtEl>
                                          <p:spTgt spid="87"/>
                                        </p:tgtEl>
                                        <p:attrNameLst>
                                          <p:attrName>ppt_x</p:attrName>
                                        </p:attrNameLst>
                                      </p:cBhvr>
                                      <p:tavLst>
                                        <p:tav tm="0">
                                          <p:val>
                                            <p:strVal val="#ppt_x"/>
                                          </p:val>
                                        </p:tav>
                                        <p:tav tm="100000">
                                          <p:val>
                                            <p:strVal val="#ppt_x"/>
                                          </p:val>
                                        </p:tav>
                                      </p:tavLst>
                                    </p:anim>
                                    <p:anim calcmode="lin" valueType="num">
                                      <p:cBhvr>
                                        <p:cTn id="209" dur="1000" fill="hold"/>
                                        <p:tgtEl>
                                          <p:spTgt spid="8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05"/>
                                            </p:cond>
                                          </p:stCondLst>
                                          <p:endCondLst>
                                            <p:cond evt="onStopAudio" delay="0">
                                              <p:tgtEl>
                                                <p:sldTgt/>
                                              </p:tgtEl>
                                            </p:cond>
                                          </p:endCondLst>
                                        </p:cTn>
                                        <p:tgtEl>
                                          <p:sndTgt r:embed="rId4" name="CASHREG.WAV"/>
                                        </p:tgtEl>
                                      </p:cMediaNode>
                                    </p:audio>
                                  </p:subTnLst>
                                </p:cTn>
                              </p:par>
                            </p:childTnLst>
                          </p:cTn>
                        </p:par>
                        <p:par>
                          <p:cTn id="210" fill="hold">
                            <p:stCondLst>
                              <p:cond delay="2000"/>
                            </p:stCondLst>
                            <p:childTnLst>
                              <p:par>
                                <p:cTn id="211" presetID="10" presetClass="exit" presetSubtype="0" fill="hold" grpId="1" nodeType="afterEffect">
                                  <p:stCondLst>
                                    <p:cond delay="500"/>
                                  </p:stCondLst>
                                  <p:childTnLst>
                                    <p:animEffect transition="out" filter="fade">
                                      <p:cBhvr>
                                        <p:cTn id="212" dur="500"/>
                                        <p:tgtEl>
                                          <p:spTgt spid="87"/>
                                        </p:tgtEl>
                                      </p:cBhvr>
                                    </p:animEffect>
                                    <p:set>
                                      <p:cBhvr>
                                        <p:cTn id="213" dur="1" fill="hold">
                                          <p:stCondLst>
                                            <p:cond delay="499"/>
                                          </p:stCondLst>
                                        </p:cTn>
                                        <p:tgtEl>
                                          <p:spTgt spid="87"/>
                                        </p:tgtEl>
                                        <p:attrNameLst>
                                          <p:attrName>style.visibility</p:attrName>
                                        </p:attrNameLst>
                                      </p:cBhvr>
                                      <p:to>
                                        <p:strVal val="hidden"/>
                                      </p:to>
                                    </p:set>
                                  </p:childTnLst>
                                </p:cTn>
                              </p:par>
                            </p:childTnLst>
                          </p:cTn>
                        </p:par>
                      </p:childTnLst>
                    </p:cTn>
                  </p:par>
                </p:childTnLst>
              </p:cTn>
              <p:nextCondLst>
                <p:cond evt="onClick" delay="0">
                  <p:tgtEl>
                    <p:spTgt spid="63"/>
                  </p:tgtEl>
                </p:cond>
              </p:nextCondLst>
            </p:seq>
            <p:seq concurrent="1" nextAc="seek">
              <p:cTn id="214" restart="whenNotActive" fill="hold" evtFilter="cancelBubble" nodeType="interactiveSeq">
                <p:stCondLst>
                  <p:cond evt="onClick" delay="0">
                    <p:tgtEl>
                      <p:spTgt spid="67"/>
                    </p:tgtEl>
                  </p:cond>
                </p:stCondLst>
                <p:endSync evt="end" delay="0">
                  <p:rtn val="all"/>
                </p:endSync>
                <p:childTnLst>
                  <p:par>
                    <p:cTn id="215" fill="hold">
                      <p:stCondLst>
                        <p:cond delay="0"/>
                      </p:stCondLst>
                      <p:childTnLst>
                        <p:par>
                          <p:cTn id="216" fill="hold">
                            <p:stCondLst>
                              <p:cond delay="0"/>
                            </p:stCondLst>
                            <p:childTnLst>
                              <p:par>
                                <p:cTn id="217" presetID="10" presetClass="entr" presetSubtype="0" fill="hold" grpId="0" nodeType="clickEffect">
                                  <p:stCondLst>
                                    <p:cond delay="0"/>
                                  </p:stCondLst>
                                  <p:childTnLst>
                                    <p:set>
                                      <p:cBhvr>
                                        <p:cTn id="218" dur="1" fill="hold">
                                          <p:stCondLst>
                                            <p:cond delay="0"/>
                                          </p:stCondLst>
                                        </p:cTn>
                                        <p:tgtEl>
                                          <p:spTgt spid="75"/>
                                        </p:tgtEl>
                                        <p:attrNameLst>
                                          <p:attrName>style.visibility</p:attrName>
                                        </p:attrNameLst>
                                      </p:cBhvr>
                                      <p:to>
                                        <p:strVal val="visible"/>
                                      </p:to>
                                    </p:set>
                                    <p:animEffect transition="in" filter="fade">
                                      <p:cBhvr>
                                        <p:cTn id="219" dur="500"/>
                                        <p:tgtEl>
                                          <p:spTgt spid="75"/>
                                        </p:tgtEl>
                                      </p:cBhvr>
                                    </p:animEffect>
                                  </p:childTnLst>
                                  <p:subTnLst>
                                    <p:audio>
                                      <p:cMediaNode>
                                        <p:cTn display="0" masterRel="sameClick">
                                          <p:stCondLst>
                                            <p:cond evt="begin" delay="0">
                                              <p:tn val="217"/>
                                            </p:cond>
                                          </p:stCondLst>
                                          <p:endCondLst>
                                            <p:cond evt="onStopAudio" delay="0">
                                              <p:tgtEl>
                                                <p:sldTgt/>
                                              </p:tgtEl>
                                            </p:cond>
                                          </p:endCondLst>
                                        </p:cTn>
                                        <p:tgtEl>
                                          <p:sndTgt r:embed="rId3" name="BOMB.WAV"/>
                                        </p:tgtEl>
                                      </p:cMediaNode>
                                    </p:audio>
                                  </p:subTnLst>
                                </p:cTn>
                              </p:par>
                            </p:childTnLst>
                          </p:cTn>
                        </p:par>
                        <p:par>
                          <p:cTn id="220" fill="hold">
                            <p:stCondLst>
                              <p:cond delay="500"/>
                            </p:stCondLst>
                            <p:childTnLst>
                              <p:par>
                                <p:cTn id="221" presetID="47" presetClass="entr" presetSubtype="0" fill="hold" grpId="0" nodeType="afterEffect">
                                  <p:stCondLst>
                                    <p:cond delay="500"/>
                                  </p:stCondLst>
                                  <p:childTnLst>
                                    <p:set>
                                      <p:cBhvr>
                                        <p:cTn id="222" dur="1" fill="hold">
                                          <p:stCondLst>
                                            <p:cond delay="0"/>
                                          </p:stCondLst>
                                        </p:cTn>
                                        <p:tgtEl>
                                          <p:spTgt spid="88"/>
                                        </p:tgtEl>
                                        <p:attrNameLst>
                                          <p:attrName>style.visibility</p:attrName>
                                        </p:attrNameLst>
                                      </p:cBhvr>
                                      <p:to>
                                        <p:strVal val="visible"/>
                                      </p:to>
                                    </p:set>
                                    <p:animEffect transition="in" filter="fade">
                                      <p:cBhvr>
                                        <p:cTn id="223" dur="1000"/>
                                        <p:tgtEl>
                                          <p:spTgt spid="88"/>
                                        </p:tgtEl>
                                      </p:cBhvr>
                                    </p:animEffect>
                                    <p:anim calcmode="lin" valueType="num">
                                      <p:cBhvr>
                                        <p:cTn id="224" dur="1000" fill="hold"/>
                                        <p:tgtEl>
                                          <p:spTgt spid="88"/>
                                        </p:tgtEl>
                                        <p:attrNameLst>
                                          <p:attrName>ppt_x</p:attrName>
                                        </p:attrNameLst>
                                      </p:cBhvr>
                                      <p:tavLst>
                                        <p:tav tm="0">
                                          <p:val>
                                            <p:strVal val="#ppt_x"/>
                                          </p:val>
                                        </p:tav>
                                        <p:tav tm="100000">
                                          <p:val>
                                            <p:strVal val="#ppt_x"/>
                                          </p:val>
                                        </p:tav>
                                      </p:tavLst>
                                    </p:anim>
                                    <p:anim calcmode="lin" valueType="num">
                                      <p:cBhvr>
                                        <p:cTn id="225" dur="1000" fill="hold"/>
                                        <p:tgtEl>
                                          <p:spTgt spid="88"/>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21"/>
                                            </p:cond>
                                          </p:stCondLst>
                                          <p:endCondLst>
                                            <p:cond evt="onStopAudio" delay="0">
                                              <p:tgtEl>
                                                <p:sldTgt/>
                                              </p:tgtEl>
                                            </p:cond>
                                          </p:endCondLst>
                                        </p:cTn>
                                        <p:tgtEl>
                                          <p:sndTgt r:embed="rId4" name="CASHREG.WAV"/>
                                        </p:tgtEl>
                                      </p:cMediaNode>
                                    </p:audio>
                                  </p:subTnLst>
                                </p:cTn>
                              </p:par>
                            </p:childTnLst>
                          </p:cTn>
                        </p:par>
                        <p:par>
                          <p:cTn id="226" fill="hold">
                            <p:stCondLst>
                              <p:cond delay="2000"/>
                            </p:stCondLst>
                            <p:childTnLst>
                              <p:par>
                                <p:cTn id="227" presetID="10" presetClass="exit" presetSubtype="0" fill="hold" grpId="1" nodeType="afterEffect">
                                  <p:stCondLst>
                                    <p:cond delay="500"/>
                                  </p:stCondLst>
                                  <p:childTnLst>
                                    <p:animEffect transition="out" filter="fade">
                                      <p:cBhvr>
                                        <p:cTn id="228" dur="500"/>
                                        <p:tgtEl>
                                          <p:spTgt spid="88"/>
                                        </p:tgtEl>
                                      </p:cBhvr>
                                    </p:animEffect>
                                    <p:set>
                                      <p:cBhvr>
                                        <p:cTn id="229" dur="1" fill="hold">
                                          <p:stCondLst>
                                            <p:cond delay="499"/>
                                          </p:stCondLst>
                                        </p:cTn>
                                        <p:tgtEl>
                                          <p:spTgt spid="88"/>
                                        </p:tgtEl>
                                        <p:attrNameLst>
                                          <p:attrName>style.visibility</p:attrName>
                                        </p:attrNameLst>
                                      </p:cBhvr>
                                      <p:to>
                                        <p:strVal val="hidden"/>
                                      </p:to>
                                    </p:set>
                                  </p:childTnLst>
                                </p:cTn>
                              </p:par>
                            </p:childTnLst>
                          </p:cTn>
                        </p:par>
                      </p:childTnLst>
                    </p:cTn>
                  </p:par>
                </p:childTnLst>
              </p:cTn>
              <p:nextCondLst>
                <p:cond evt="onClick" delay="0">
                  <p:tgtEl>
                    <p:spTgt spid="67"/>
                  </p:tgtEl>
                </p:cond>
              </p:nextCondLst>
            </p:seq>
            <p:seq concurrent="1" nextAc="seek">
              <p:cTn id="230" restart="whenNotActive" fill="hold" evtFilter="cancelBubble" nodeType="interactiveSeq">
                <p:stCondLst>
                  <p:cond evt="onClick" delay="0">
                    <p:tgtEl>
                      <p:spTgt spid="64"/>
                    </p:tgtEl>
                  </p:cond>
                </p:stCondLst>
                <p:endSync evt="end" delay="0">
                  <p:rtn val="all"/>
                </p:endSync>
                <p:childTnLst>
                  <p:par>
                    <p:cTn id="231" fill="hold">
                      <p:stCondLst>
                        <p:cond delay="0"/>
                      </p:stCondLst>
                      <p:childTnLst>
                        <p:par>
                          <p:cTn id="232" fill="hold">
                            <p:stCondLst>
                              <p:cond delay="0"/>
                            </p:stCondLst>
                            <p:childTnLst>
                              <p:par>
                                <p:cTn id="233" presetID="10" presetClass="entr" presetSubtype="0" fill="hold" grpId="0" nodeType="clickEffect">
                                  <p:stCondLst>
                                    <p:cond delay="0"/>
                                  </p:stCondLst>
                                  <p:childTnLst>
                                    <p:set>
                                      <p:cBhvr>
                                        <p:cTn id="234" dur="1" fill="hold">
                                          <p:stCondLst>
                                            <p:cond delay="0"/>
                                          </p:stCondLst>
                                        </p:cTn>
                                        <p:tgtEl>
                                          <p:spTgt spid="77"/>
                                        </p:tgtEl>
                                        <p:attrNameLst>
                                          <p:attrName>style.visibility</p:attrName>
                                        </p:attrNameLst>
                                      </p:cBhvr>
                                      <p:to>
                                        <p:strVal val="visible"/>
                                      </p:to>
                                    </p:set>
                                    <p:animEffect transition="in" filter="fade">
                                      <p:cBhvr>
                                        <p:cTn id="235" dur="500"/>
                                        <p:tgtEl>
                                          <p:spTgt spid="77"/>
                                        </p:tgtEl>
                                      </p:cBhvr>
                                    </p:animEffect>
                                  </p:childTnLst>
                                  <p:subTnLst>
                                    <p:audio>
                                      <p:cMediaNode>
                                        <p:cTn display="0" masterRel="sameClick">
                                          <p:stCondLst>
                                            <p:cond evt="begin" delay="0">
                                              <p:tn val="233"/>
                                            </p:cond>
                                          </p:stCondLst>
                                          <p:endCondLst>
                                            <p:cond evt="onStopAudio" delay="0">
                                              <p:tgtEl>
                                                <p:sldTgt/>
                                              </p:tgtEl>
                                            </p:cond>
                                          </p:endCondLst>
                                        </p:cTn>
                                        <p:tgtEl>
                                          <p:sndTgt r:embed="rId3" name="BOMB.WAV"/>
                                        </p:tgtEl>
                                      </p:cMediaNode>
                                    </p:audio>
                                  </p:subTnLst>
                                </p:cTn>
                              </p:par>
                            </p:childTnLst>
                          </p:cTn>
                        </p:par>
                        <p:par>
                          <p:cTn id="236" fill="hold">
                            <p:stCondLst>
                              <p:cond delay="500"/>
                            </p:stCondLst>
                            <p:childTnLst>
                              <p:par>
                                <p:cTn id="237" presetID="47" presetClass="entr" presetSubtype="0" fill="hold" grpId="0" nodeType="afterEffect">
                                  <p:stCondLst>
                                    <p:cond delay="500"/>
                                  </p:stCondLst>
                                  <p:childTnLst>
                                    <p:set>
                                      <p:cBhvr>
                                        <p:cTn id="238" dur="1" fill="hold">
                                          <p:stCondLst>
                                            <p:cond delay="0"/>
                                          </p:stCondLst>
                                        </p:cTn>
                                        <p:tgtEl>
                                          <p:spTgt spid="89"/>
                                        </p:tgtEl>
                                        <p:attrNameLst>
                                          <p:attrName>style.visibility</p:attrName>
                                        </p:attrNameLst>
                                      </p:cBhvr>
                                      <p:to>
                                        <p:strVal val="visible"/>
                                      </p:to>
                                    </p:set>
                                    <p:animEffect transition="in" filter="fade">
                                      <p:cBhvr>
                                        <p:cTn id="239" dur="1000"/>
                                        <p:tgtEl>
                                          <p:spTgt spid="89"/>
                                        </p:tgtEl>
                                      </p:cBhvr>
                                    </p:animEffect>
                                    <p:anim calcmode="lin" valueType="num">
                                      <p:cBhvr>
                                        <p:cTn id="240" dur="1000" fill="hold"/>
                                        <p:tgtEl>
                                          <p:spTgt spid="89"/>
                                        </p:tgtEl>
                                        <p:attrNameLst>
                                          <p:attrName>ppt_x</p:attrName>
                                        </p:attrNameLst>
                                      </p:cBhvr>
                                      <p:tavLst>
                                        <p:tav tm="0">
                                          <p:val>
                                            <p:strVal val="#ppt_x"/>
                                          </p:val>
                                        </p:tav>
                                        <p:tav tm="100000">
                                          <p:val>
                                            <p:strVal val="#ppt_x"/>
                                          </p:val>
                                        </p:tav>
                                      </p:tavLst>
                                    </p:anim>
                                    <p:anim calcmode="lin" valueType="num">
                                      <p:cBhvr>
                                        <p:cTn id="241" dur="1000" fill="hold"/>
                                        <p:tgtEl>
                                          <p:spTgt spid="89"/>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37"/>
                                            </p:cond>
                                          </p:stCondLst>
                                          <p:endCondLst>
                                            <p:cond evt="onStopAudio" delay="0">
                                              <p:tgtEl>
                                                <p:sldTgt/>
                                              </p:tgtEl>
                                            </p:cond>
                                          </p:endCondLst>
                                        </p:cTn>
                                        <p:tgtEl>
                                          <p:sndTgt r:embed="rId4" name="CASHREG.WAV"/>
                                        </p:tgtEl>
                                      </p:cMediaNode>
                                    </p:audio>
                                  </p:subTnLst>
                                </p:cTn>
                              </p:par>
                            </p:childTnLst>
                          </p:cTn>
                        </p:par>
                        <p:par>
                          <p:cTn id="242" fill="hold">
                            <p:stCondLst>
                              <p:cond delay="2000"/>
                            </p:stCondLst>
                            <p:childTnLst>
                              <p:par>
                                <p:cTn id="243" presetID="10" presetClass="exit" presetSubtype="0" fill="hold" grpId="1" nodeType="afterEffect">
                                  <p:stCondLst>
                                    <p:cond delay="500"/>
                                  </p:stCondLst>
                                  <p:childTnLst>
                                    <p:animEffect transition="out" filter="fade">
                                      <p:cBhvr>
                                        <p:cTn id="244" dur="500"/>
                                        <p:tgtEl>
                                          <p:spTgt spid="89"/>
                                        </p:tgtEl>
                                      </p:cBhvr>
                                    </p:animEffect>
                                    <p:set>
                                      <p:cBhvr>
                                        <p:cTn id="245" dur="1" fill="hold">
                                          <p:stCondLst>
                                            <p:cond delay="499"/>
                                          </p:stCondLst>
                                        </p:cTn>
                                        <p:tgtEl>
                                          <p:spTgt spid="89"/>
                                        </p:tgtEl>
                                        <p:attrNameLst>
                                          <p:attrName>style.visibility</p:attrName>
                                        </p:attrNameLst>
                                      </p:cBhvr>
                                      <p:to>
                                        <p:strVal val="hidden"/>
                                      </p:to>
                                    </p:set>
                                  </p:childTnLst>
                                </p:cTn>
                              </p:par>
                            </p:childTnLst>
                          </p:cTn>
                        </p:par>
                      </p:childTnLst>
                    </p:cTn>
                  </p:par>
                </p:childTnLst>
              </p:cTn>
              <p:nextCondLst>
                <p:cond evt="onClick" delay="0">
                  <p:tgtEl>
                    <p:spTgt spid="64"/>
                  </p:tgtEl>
                </p:cond>
              </p:nextCondLst>
            </p:seq>
            <p:seq concurrent="1" nextAc="seek">
              <p:cTn id="246" restart="whenNotActive" fill="hold" evtFilter="cancelBubble" nodeType="interactiveSeq">
                <p:stCondLst>
                  <p:cond evt="onClick" delay="0">
                    <p:tgtEl>
                      <p:spTgt spid="74"/>
                    </p:tgtEl>
                  </p:cond>
                </p:stCondLst>
                <p:endSync evt="end" delay="0">
                  <p:rtn val="all"/>
                </p:endSync>
                <p:childTnLst>
                  <p:par>
                    <p:cTn id="247" fill="hold">
                      <p:stCondLst>
                        <p:cond delay="0"/>
                      </p:stCondLst>
                      <p:childTnLst>
                        <p:par>
                          <p:cTn id="248" fill="hold">
                            <p:stCondLst>
                              <p:cond delay="0"/>
                            </p:stCondLst>
                            <p:childTnLst>
                              <p:par>
                                <p:cTn id="249" presetID="53" presetClass="entr" presetSubtype="16" fill="hold" grpId="0" nodeType="clickEffect">
                                  <p:stCondLst>
                                    <p:cond delay="0"/>
                                  </p:stCondLst>
                                  <p:iterate type="lt">
                                    <p:tmPct val="0"/>
                                  </p:iterate>
                                  <p:childTnLst>
                                    <p:set>
                                      <p:cBhvr>
                                        <p:cTn id="250" dur="1" fill="hold">
                                          <p:stCondLst>
                                            <p:cond delay="0"/>
                                          </p:stCondLst>
                                        </p:cTn>
                                        <p:tgtEl>
                                          <p:spTgt spid="69"/>
                                        </p:tgtEl>
                                        <p:attrNameLst>
                                          <p:attrName>style.visibility</p:attrName>
                                        </p:attrNameLst>
                                      </p:cBhvr>
                                      <p:to>
                                        <p:strVal val="visible"/>
                                      </p:to>
                                    </p:set>
                                    <p:anim calcmode="lin" valueType="num">
                                      <p:cBhvr>
                                        <p:cTn id="251" dur="1000" fill="hold"/>
                                        <p:tgtEl>
                                          <p:spTgt spid="69"/>
                                        </p:tgtEl>
                                        <p:attrNameLst>
                                          <p:attrName>ppt_w</p:attrName>
                                        </p:attrNameLst>
                                      </p:cBhvr>
                                      <p:tavLst>
                                        <p:tav tm="0">
                                          <p:val>
                                            <p:fltVal val="0"/>
                                          </p:val>
                                        </p:tav>
                                        <p:tav tm="100000">
                                          <p:val>
                                            <p:strVal val="#ppt_w"/>
                                          </p:val>
                                        </p:tav>
                                      </p:tavLst>
                                    </p:anim>
                                    <p:anim calcmode="lin" valueType="num">
                                      <p:cBhvr>
                                        <p:cTn id="252" dur="1000" fill="hold"/>
                                        <p:tgtEl>
                                          <p:spTgt spid="69"/>
                                        </p:tgtEl>
                                        <p:attrNameLst>
                                          <p:attrName>ppt_h</p:attrName>
                                        </p:attrNameLst>
                                      </p:cBhvr>
                                      <p:tavLst>
                                        <p:tav tm="0">
                                          <p:val>
                                            <p:fltVal val="0"/>
                                          </p:val>
                                        </p:tav>
                                        <p:tav tm="100000">
                                          <p:val>
                                            <p:strVal val="#ppt_h"/>
                                          </p:val>
                                        </p:tav>
                                      </p:tavLst>
                                    </p:anim>
                                    <p:animEffect transition="in" filter="fade">
                                      <p:cBhvr>
                                        <p:cTn id="253" dur="1000"/>
                                        <p:tgtEl>
                                          <p:spTgt spid="69"/>
                                        </p:tgtEl>
                                      </p:cBhvr>
                                    </p:animEffect>
                                  </p:childTnLst>
                                </p:cTn>
                              </p:par>
                            </p:childTnLst>
                          </p:cTn>
                        </p:par>
                        <p:par>
                          <p:cTn id="254" fill="hold">
                            <p:stCondLst>
                              <p:cond delay="1000"/>
                            </p:stCondLst>
                            <p:childTnLst>
                              <p:par>
                                <p:cTn id="255" presetID="34" presetClass="emph" presetSubtype="0" repeatCount="indefinite" fill="hold" grpId="1" nodeType="afterEffect">
                                  <p:stCondLst>
                                    <p:cond delay="0"/>
                                  </p:stCondLst>
                                  <p:iterate type="lt">
                                    <p:tmPct val="10000"/>
                                  </p:iterate>
                                  <p:childTnLst>
                                    <p:animMotion origin="layout" path="M -3.54167E-6 4.81481E-6 L -3.54167E-6 -0.07223 " pathEditMode="relative" rAng="0" ptsTypes="AA">
                                      <p:cBhvr>
                                        <p:cTn id="256" dur="500" accel="50000" decel="50000" autoRev="1" fill="hold">
                                          <p:stCondLst>
                                            <p:cond delay="0"/>
                                          </p:stCondLst>
                                        </p:cTn>
                                        <p:tgtEl>
                                          <p:spTgt spid="69"/>
                                        </p:tgtEl>
                                        <p:attrNameLst>
                                          <p:attrName>ppt_x</p:attrName>
                                          <p:attrName>ppt_y</p:attrName>
                                        </p:attrNameLst>
                                      </p:cBhvr>
                                      <p:rCtr x="0" y="-3611"/>
                                    </p:animMotion>
                                    <p:animRot by="1500000">
                                      <p:cBhvr>
                                        <p:cTn id="257" dur="250" fill="hold">
                                          <p:stCondLst>
                                            <p:cond delay="0"/>
                                          </p:stCondLst>
                                        </p:cTn>
                                        <p:tgtEl>
                                          <p:spTgt spid="69"/>
                                        </p:tgtEl>
                                        <p:attrNameLst>
                                          <p:attrName>r</p:attrName>
                                        </p:attrNameLst>
                                      </p:cBhvr>
                                    </p:animRot>
                                    <p:animRot by="-1500000">
                                      <p:cBhvr>
                                        <p:cTn id="258" dur="250" fill="hold">
                                          <p:stCondLst>
                                            <p:cond delay="250"/>
                                          </p:stCondLst>
                                        </p:cTn>
                                        <p:tgtEl>
                                          <p:spTgt spid="69"/>
                                        </p:tgtEl>
                                        <p:attrNameLst>
                                          <p:attrName>r</p:attrName>
                                        </p:attrNameLst>
                                      </p:cBhvr>
                                    </p:animRot>
                                    <p:animRot by="-1500000">
                                      <p:cBhvr>
                                        <p:cTn id="259" dur="250" fill="hold">
                                          <p:stCondLst>
                                            <p:cond delay="500"/>
                                          </p:stCondLst>
                                        </p:cTn>
                                        <p:tgtEl>
                                          <p:spTgt spid="69"/>
                                        </p:tgtEl>
                                        <p:attrNameLst>
                                          <p:attrName>r</p:attrName>
                                        </p:attrNameLst>
                                      </p:cBhvr>
                                    </p:animRot>
                                    <p:animRot by="1500000">
                                      <p:cBhvr>
                                        <p:cTn id="260" dur="250" fill="hold">
                                          <p:stCondLst>
                                            <p:cond delay="750"/>
                                          </p:stCondLst>
                                        </p:cTn>
                                        <p:tgtEl>
                                          <p:spTgt spid="69"/>
                                        </p:tgtEl>
                                        <p:attrNameLst>
                                          <p:attrName>r</p:attrName>
                                        </p:attrNameLst>
                                      </p:cBhvr>
                                    </p:animRot>
                                  </p:childTnLst>
                                </p:cTn>
                              </p:par>
                            </p:childTnLst>
                          </p:cTn>
                        </p:par>
                      </p:childTnLst>
                    </p:cTn>
                  </p:par>
                </p:childTnLst>
              </p:cTn>
              <p:nextCondLst>
                <p:cond evt="onClick" delay="0">
                  <p:tgtEl>
                    <p:spTgt spid="74"/>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43" grpId="0" animBg="1"/>
      <p:bldP spid="44" grpId="0" animBg="1"/>
      <p:bldP spid="45" grpId="0" animBg="1"/>
      <p:bldP spid="46" grpId="0" animBg="1"/>
      <p:bldP spid="47" grpId="0" animBg="1"/>
      <p:bldP spid="61" grpId="0" animBg="1"/>
      <p:bldP spid="75" grpId="0" animBg="1"/>
      <p:bldP spid="76" grpId="0" animBg="1"/>
      <p:bldP spid="77" grpId="0" animBg="1"/>
      <p:bldP spid="68" grpId="0"/>
      <p:bldP spid="68" grpId="1"/>
      <p:bldP spid="87" grpId="0"/>
      <p:bldP spid="87" grpId="1"/>
      <p:bldP spid="88" grpId="0"/>
      <p:bldP spid="88" grpId="1"/>
      <p:bldP spid="89" grpId="0"/>
      <p:bldP spid="89" grpId="1"/>
      <p:bldP spid="69" grpId="0"/>
      <p:bldP spid="6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1E8244F-A362-4229-8D10-63FACDA16AE4}"/>
              </a:ext>
            </a:extLst>
          </p:cNvPr>
          <p:cNvSpPr/>
          <p:nvPr/>
        </p:nvSpPr>
        <p:spPr>
          <a:xfrm>
            <a:off x="9659018" y="971044"/>
            <a:ext cx="2285000" cy="48640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aphicFrame>
        <p:nvGraphicFramePr>
          <p:cNvPr id="4" name="Grid">
            <a:extLst>
              <a:ext uri="{FF2B5EF4-FFF2-40B4-BE49-F238E27FC236}">
                <a16:creationId xmlns:a16="http://schemas.microsoft.com/office/drawing/2014/main" id="{AB5EC3FB-963B-46ED-98AE-80C1057D3EE7}"/>
              </a:ext>
            </a:extLst>
          </p:cNvPr>
          <p:cNvGraphicFramePr>
            <a:graphicFrameLocks noGrp="1" noDrilldown="1" noMove="1" noResize="1"/>
          </p:cNvGraphicFramePr>
          <p:nvPr>
            <p:extLst>
              <p:ext uri="{D42A27DB-BD31-4B8C-83A1-F6EECF244321}">
                <p14:modId xmlns:p14="http://schemas.microsoft.com/office/powerpoint/2010/main" val="3395230441"/>
              </p:ext>
            </p:extLst>
          </p:nvPr>
        </p:nvGraphicFramePr>
        <p:xfrm>
          <a:off x="1777327" y="1036087"/>
          <a:ext cx="7628760" cy="5278685"/>
        </p:xfrm>
        <a:graphic>
          <a:graphicData uri="http://schemas.openxmlformats.org/drawingml/2006/table">
            <a:tbl>
              <a:tblPr firstRow="1" bandRow="1">
                <a:tableStyleId>{5940675A-B579-460E-94D1-54222C63F5DA}</a:tableStyleId>
              </a:tblPr>
              <a:tblGrid>
                <a:gridCol w="1271460">
                  <a:extLst>
                    <a:ext uri="{9D8B030D-6E8A-4147-A177-3AD203B41FA5}">
                      <a16:colId xmlns:a16="http://schemas.microsoft.com/office/drawing/2014/main" val="3961205836"/>
                    </a:ext>
                  </a:extLst>
                </a:gridCol>
                <a:gridCol w="1271460">
                  <a:extLst>
                    <a:ext uri="{9D8B030D-6E8A-4147-A177-3AD203B41FA5}">
                      <a16:colId xmlns:a16="http://schemas.microsoft.com/office/drawing/2014/main" val="20000"/>
                    </a:ext>
                  </a:extLst>
                </a:gridCol>
                <a:gridCol w="1271460">
                  <a:extLst>
                    <a:ext uri="{9D8B030D-6E8A-4147-A177-3AD203B41FA5}">
                      <a16:colId xmlns:a16="http://schemas.microsoft.com/office/drawing/2014/main" val="20001"/>
                    </a:ext>
                  </a:extLst>
                </a:gridCol>
                <a:gridCol w="1271460">
                  <a:extLst>
                    <a:ext uri="{9D8B030D-6E8A-4147-A177-3AD203B41FA5}">
                      <a16:colId xmlns:a16="http://schemas.microsoft.com/office/drawing/2014/main" val="20002"/>
                    </a:ext>
                  </a:extLst>
                </a:gridCol>
                <a:gridCol w="1271460">
                  <a:extLst>
                    <a:ext uri="{9D8B030D-6E8A-4147-A177-3AD203B41FA5}">
                      <a16:colId xmlns:a16="http://schemas.microsoft.com/office/drawing/2014/main" val="20003"/>
                    </a:ext>
                  </a:extLst>
                </a:gridCol>
                <a:gridCol w="1271460">
                  <a:extLst>
                    <a:ext uri="{9D8B030D-6E8A-4147-A177-3AD203B41FA5}">
                      <a16:colId xmlns:a16="http://schemas.microsoft.com/office/drawing/2014/main" val="20004"/>
                    </a:ext>
                  </a:extLst>
                </a:gridCol>
              </a:tblGrid>
              <a:tr h="1055737">
                <a:tc>
                  <a:txBody>
                    <a:bodyPr/>
                    <a:lstStyle/>
                    <a:p>
                      <a:endParaRPr kumimoji="1" lang="ja-JP" altLang="en-US" dirty="0"/>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dirty="0"/>
                    </a:p>
                  </a:txBody>
                  <a:tcPr>
                    <a:solidFill>
                      <a:schemeClr val="bg1"/>
                    </a:solidFill>
                  </a:tcPr>
                </a:tc>
                <a:extLst>
                  <a:ext uri="{0D108BD9-81ED-4DB2-BD59-A6C34878D82A}">
                    <a16:rowId xmlns:a16="http://schemas.microsoft.com/office/drawing/2014/main" val="10000"/>
                  </a:ext>
                </a:extLst>
              </a:tr>
              <a:tr h="1055737">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dirty="0"/>
                    </a:p>
                  </a:txBody>
                  <a:tcPr>
                    <a:solidFill>
                      <a:schemeClr val="bg1"/>
                    </a:solidFill>
                  </a:tcPr>
                </a:tc>
                <a:extLst>
                  <a:ext uri="{0D108BD9-81ED-4DB2-BD59-A6C34878D82A}">
                    <a16:rowId xmlns:a16="http://schemas.microsoft.com/office/drawing/2014/main" val="10001"/>
                  </a:ext>
                </a:extLst>
              </a:tr>
              <a:tr h="1055737">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extLst>
                  <a:ext uri="{0D108BD9-81ED-4DB2-BD59-A6C34878D82A}">
                    <a16:rowId xmlns:a16="http://schemas.microsoft.com/office/drawing/2014/main" val="10002"/>
                  </a:ext>
                </a:extLst>
              </a:tr>
              <a:tr h="1055737">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dirty="0"/>
                    </a:p>
                  </a:txBody>
                  <a:tcPr>
                    <a:solidFill>
                      <a:schemeClr val="bg1"/>
                    </a:solidFill>
                  </a:tcPr>
                </a:tc>
                <a:extLst>
                  <a:ext uri="{0D108BD9-81ED-4DB2-BD59-A6C34878D82A}">
                    <a16:rowId xmlns:a16="http://schemas.microsoft.com/office/drawing/2014/main" val="10003"/>
                  </a:ext>
                </a:extLst>
              </a:tr>
              <a:tr h="1055737">
                <a:tc>
                  <a:txBody>
                    <a:bodyPr/>
                    <a:lstStyle/>
                    <a:p>
                      <a:endParaRPr kumimoji="1" lang="ja-JP" altLang="en-US" dirty="0"/>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dirty="0"/>
                    </a:p>
                  </a:txBody>
                  <a:tcPr>
                    <a:solidFill>
                      <a:schemeClr val="bg1"/>
                    </a:solidFill>
                  </a:tcPr>
                </a:tc>
                <a:tc>
                  <a:txBody>
                    <a:bodyPr/>
                    <a:lstStyle/>
                    <a:p>
                      <a:endParaRPr kumimoji="1" lang="ja-JP" altLang="en-US"/>
                    </a:p>
                  </a:txBody>
                  <a:tcPr>
                    <a:solidFill>
                      <a:schemeClr val="bg1"/>
                    </a:solidFill>
                  </a:tcPr>
                </a:tc>
                <a:tc>
                  <a:txBody>
                    <a:bodyPr/>
                    <a:lstStyle/>
                    <a:p>
                      <a:endParaRPr kumimoji="1" lang="ja-JP" altLang="en-US" dirty="0"/>
                    </a:p>
                  </a:txBody>
                  <a:tcPr>
                    <a:solidFill>
                      <a:schemeClr val="bg1"/>
                    </a:solidFill>
                  </a:tcPr>
                </a:tc>
                <a:extLst>
                  <a:ext uri="{0D108BD9-81ED-4DB2-BD59-A6C34878D82A}">
                    <a16:rowId xmlns:a16="http://schemas.microsoft.com/office/drawing/2014/main" val="10004"/>
                  </a:ext>
                </a:extLst>
              </a:tr>
            </a:tbl>
          </a:graphicData>
        </a:graphic>
      </p:graphicFrame>
      <p:sp>
        <p:nvSpPr>
          <p:cNvPr id="30" name="HIT">
            <a:extLst>
              <a:ext uri="{FF2B5EF4-FFF2-40B4-BE49-F238E27FC236}">
                <a16:creationId xmlns:a16="http://schemas.microsoft.com/office/drawing/2014/main" id="{5B056D06-320C-4DD1-8CAD-D08A7B5D1829}"/>
              </a:ext>
            </a:extLst>
          </p:cNvPr>
          <p:cNvSpPr>
            <a:spLocks/>
          </p:cNvSpPr>
          <p:nvPr/>
        </p:nvSpPr>
        <p:spPr>
          <a:xfrm>
            <a:off x="5794292" y="1148301"/>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2" name="HIT">
            <a:extLst>
              <a:ext uri="{FF2B5EF4-FFF2-40B4-BE49-F238E27FC236}">
                <a16:creationId xmlns:a16="http://schemas.microsoft.com/office/drawing/2014/main" id="{F6B786D6-2282-4977-9578-509D1594C56E}"/>
              </a:ext>
            </a:extLst>
          </p:cNvPr>
          <p:cNvSpPr>
            <a:spLocks/>
          </p:cNvSpPr>
          <p:nvPr/>
        </p:nvSpPr>
        <p:spPr>
          <a:xfrm>
            <a:off x="3276361" y="2245082"/>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3" name="HIT">
            <a:extLst>
              <a:ext uri="{FF2B5EF4-FFF2-40B4-BE49-F238E27FC236}">
                <a16:creationId xmlns:a16="http://schemas.microsoft.com/office/drawing/2014/main" id="{5742B549-6023-449C-9413-96ED55CCD271}"/>
              </a:ext>
            </a:extLst>
          </p:cNvPr>
          <p:cNvSpPr>
            <a:spLocks/>
          </p:cNvSpPr>
          <p:nvPr/>
        </p:nvSpPr>
        <p:spPr>
          <a:xfrm>
            <a:off x="4499189" y="2234405"/>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4" name="HIT">
            <a:extLst>
              <a:ext uri="{FF2B5EF4-FFF2-40B4-BE49-F238E27FC236}">
                <a16:creationId xmlns:a16="http://schemas.microsoft.com/office/drawing/2014/main" id="{7FA225B1-2AD2-4617-8E17-2E5F8624E579}"/>
              </a:ext>
            </a:extLst>
          </p:cNvPr>
          <p:cNvSpPr>
            <a:spLocks/>
          </p:cNvSpPr>
          <p:nvPr/>
        </p:nvSpPr>
        <p:spPr>
          <a:xfrm>
            <a:off x="7055078" y="1204577"/>
            <a:ext cx="907257" cy="779881"/>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5" name="HIT">
            <a:extLst>
              <a:ext uri="{FF2B5EF4-FFF2-40B4-BE49-F238E27FC236}">
                <a16:creationId xmlns:a16="http://schemas.microsoft.com/office/drawing/2014/main" id="{1C180869-60C3-4558-8B60-F8B7BDB19EEE}"/>
              </a:ext>
            </a:extLst>
          </p:cNvPr>
          <p:cNvSpPr>
            <a:spLocks/>
          </p:cNvSpPr>
          <p:nvPr/>
        </p:nvSpPr>
        <p:spPr>
          <a:xfrm>
            <a:off x="8217363" y="4301837"/>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6" name="HIT">
            <a:extLst>
              <a:ext uri="{FF2B5EF4-FFF2-40B4-BE49-F238E27FC236}">
                <a16:creationId xmlns:a16="http://schemas.microsoft.com/office/drawing/2014/main" id="{F8DC4607-CA2F-498C-A2CD-42FC4DC6F0FC}"/>
              </a:ext>
            </a:extLst>
          </p:cNvPr>
          <p:cNvSpPr>
            <a:spLocks/>
          </p:cNvSpPr>
          <p:nvPr/>
        </p:nvSpPr>
        <p:spPr>
          <a:xfrm>
            <a:off x="1986195" y="4315259"/>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7" name="HIT">
            <a:extLst>
              <a:ext uri="{FF2B5EF4-FFF2-40B4-BE49-F238E27FC236}">
                <a16:creationId xmlns:a16="http://schemas.microsoft.com/office/drawing/2014/main" id="{06555974-C2A0-48BD-A2AB-22CCBAD7A7EA}"/>
              </a:ext>
            </a:extLst>
          </p:cNvPr>
          <p:cNvSpPr>
            <a:spLocks/>
          </p:cNvSpPr>
          <p:nvPr/>
        </p:nvSpPr>
        <p:spPr>
          <a:xfrm>
            <a:off x="4488635" y="4323912"/>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8" name="HIT">
            <a:extLst>
              <a:ext uri="{FF2B5EF4-FFF2-40B4-BE49-F238E27FC236}">
                <a16:creationId xmlns:a16="http://schemas.microsoft.com/office/drawing/2014/main" id="{AB123140-EB0F-4537-B729-F5CA012E7756}"/>
              </a:ext>
            </a:extLst>
          </p:cNvPr>
          <p:cNvSpPr>
            <a:spLocks/>
          </p:cNvSpPr>
          <p:nvPr/>
        </p:nvSpPr>
        <p:spPr>
          <a:xfrm>
            <a:off x="5794293" y="2186524"/>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39" name="HIT">
            <a:extLst>
              <a:ext uri="{FF2B5EF4-FFF2-40B4-BE49-F238E27FC236}">
                <a16:creationId xmlns:a16="http://schemas.microsoft.com/office/drawing/2014/main" id="{EC2916D3-8291-48F7-BB83-2FE0A15848D1}"/>
              </a:ext>
            </a:extLst>
          </p:cNvPr>
          <p:cNvSpPr>
            <a:spLocks/>
          </p:cNvSpPr>
          <p:nvPr/>
        </p:nvSpPr>
        <p:spPr>
          <a:xfrm>
            <a:off x="5823652" y="4334556"/>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40" name="HIT">
            <a:extLst>
              <a:ext uri="{FF2B5EF4-FFF2-40B4-BE49-F238E27FC236}">
                <a16:creationId xmlns:a16="http://schemas.microsoft.com/office/drawing/2014/main" id="{FAF3F78D-7404-41C0-BE85-1D3A2A5A89F5}"/>
              </a:ext>
            </a:extLst>
          </p:cNvPr>
          <p:cNvSpPr>
            <a:spLocks/>
          </p:cNvSpPr>
          <p:nvPr/>
        </p:nvSpPr>
        <p:spPr>
          <a:xfrm>
            <a:off x="7055078" y="4301838"/>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41" name="HIT">
            <a:extLst>
              <a:ext uri="{FF2B5EF4-FFF2-40B4-BE49-F238E27FC236}">
                <a16:creationId xmlns:a16="http://schemas.microsoft.com/office/drawing/2014/main" id="{A8A611CD-8C39-4314-9BE7-9D423C343CDD}"/>
              </a:ext>
            </a:extLst>
          </p:cNvPr>
          <p:cNvSpPr>
            <a:spLocks/>
          </p:cNvSpPr>
          <p:nvPr/>
        </p:nvSpPr>
        <p:spPr>
          <a:xfrm>
            <a:off x="1992405" y="3301987"/>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42" name="HIT">
            <a:extLst>
              <a:ext uri="{FF2B5EF4-FFF2-40B4-BE49-F238E27FC236}">
                <a16:creationId xmlns:a16="http://schemas.microsoft.com/office/drawing/2014/main" id="{49C9EE8B-D45E-47FA-B61F-409D0F2915DF}"/>
              </a:ext>
            </a:extLst>
          </p:cNvPr>
          <p:cNvSpPr>
            <a:spLocks/>
          </p:cNvSpPr>
          <p:nvPr/>
        </p:nvSpPr>
        <p:spPr>
          <a:xfrm>
            <a:off x="4533506" y="1148300"/>
            <a:ext cx="907257" cy="835819"/>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HIT</a:t>
            </a:r>
          </a:p>
        </p:txBody>
      </p:sp>
      <p:sp>
        <p:nvSpPr>
          <p:cNvPr id="5" name="1A">
            <a:extLst>
              <a:ext uri="{FF2B5EF4-FFF2-40B4-BE49-F238E27FC236}">
                <a16:creationId xmlns:a16="http://schemas.microsoft.com/office/drawing/2014/main" id="{D237BAAF-A146-4AFF-8980-B125F2066FF0}"/>
              </a:ext>
            </a:extLst>
          </p:cNvPr>
          <p:cNvSpPr/>
          <p:nvPr/>
        </p:nvSpPr>
        <p:spPr>
          <a:xfrm>
            <a:off x="1792896" y="105407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give</a:t>
            </a:r>
            <a:endParaRPr lang="en-GB" dirty="0">
              <a:solidFill>
                <a:srgbClr val="92D050"/>
              </a:solidFill>
              <a:latin typeface="Agency FB" panose="020B0503020202020204" pitchFamily="34" charset="0"/>
            </a:endParaRPr>
          </a:p>
        </p:txBody>
      </p:sp>
      <p:sp>
        <p:nvSpPr>
          <p:cNvPr id="6" name="2A">
            <a:extLst>
              <a:ext uri="{FF2B5EF4-FFF2-40B4-BE49-F238E27FC236}">
                <a16:creationId xmlns:a16="http://schemas.microsoft.com/office/drawing/2014/main" id="{E31FFA29-4BB3-4757-956C-66E6674E1F24}"/>
              </a:ext>
            </a:extLst>
          </p:cNvPr>
          <p:cNvSpPr/>
          <p:nvPr/>
        </p:nvSpPr>
        <p:spPr>
          <a:xfrm>
            <a:off x="3051862" y="105407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make</a:t>
            </a:r>
          </a:p>
        </p:txBody>
      </p:sp>
      <p:sp>
        <p:nvSpPr>
          <p:cNvPr id="7" name="3A">
            <a:extLst>
              <a:ext uri="{FF2B5EF4-FFF2-40B4-BE49-F238E27FC236}">
                <a16:creationId xmlns:a16="http://schemas.microsoft.com/office/drawing/2014/main" id="{9A070060-513C-4DEA-957C-C307CB88B332}"/>
              </a:ext>
            </a:extLst>
          </p:cNvPr>
          <p:cNvSpPr/>
          <p:nvPr/>
        </p:nvSpPr>
        <p:spPr>
          <a:xfrm>
            <a:off x="4310828" y="105407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drink</a:t>
            </a:r>
          </a:p>
        </p:txBody>
      </p:sp>
      <p:sp>
        <p:nvSpPr>
          <p:cNvPr id="8" name="4A">
            <a:extLst>
              <a:ext uri="{FF2B5EF4-FFF2-40B4-BE49-F238E27FC236}">
                <a16:creationId xmlns:a16="http://schemas.microsoft.com/office/drawing/2014/main" id="{CA628557-B713-4637-A297-4F13A5CD35F9}"/>
              </a:ext>
            </a:extLst>
          </p:cNvPr>
          <p:cNvSpPr/>
          <p:nvPr/>
        </p:nvSpPr>
        <p:spPr>
          <a:xfrm>
            <a:off x="5569794" y="105407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catch</a:t>
            </a:r>
          </a:p>
        </p:txBody>
      </p:sp>
      <p:sp>
        <p:nvSpPr>
          <p:cNvPr id="9" name="5A">
            <a:extLst>
              <a:ext uri="{FF2B5EF4-FFF2-40B4-BE49-F238E27FC236}">
                <a16:creationId xmlns:a16="http://schemas.microsoft.com/office/drawing/2014/main" id="{36D327AA-5174-4012-943C-529D07EDB26A}"/>
              </a:ext>
            </a:extLst>
          </p:cNvPr>
          <p:cNvSpPr/>
          <p:nvPr/>
        </p:nvSpPr>
        <p:spPr>
          <a:xfrm>
            <a:off x="6848759" y="103444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see</a:t>
            </a:r>
          </a:p>
        </p:txBody>
      </p:sp>
      <p:sp>
        <p:nvSpPr>
          <p:cNvPr id="10" name="1B">
            <a:extLst>
              <a:ext uri="{FF2B5EF4-FFF2-40B4-BE49-F238E27FC236}">
                <a16:creationId xmlns:a16="http://schemas.microsoft.com/office/drawing/2014/main" id="{F8605C23-05CC-4726-8BB0-94B48BDD579F}"/>
              </a:ext>
            </a:extLst>
          </p:cNvPr>
          <p:cNvSpPr/>
          <p:nvPr/>
        </p:nvSpPr>
        <p:spPr>
          <a:xfrm>
            <a:off x="1792896" y="2118314"/>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say</a:t>
            </a:r>
          </a:p>
        </p:txBody>
      </p:sp>
      <p:sp>
        <p:nvSpPr>
          <p:cNvPr id="11" name="2B">
            <a:extLst>
              <a:ext uri="{FF2B5EF4-FFF2-40B4-BE49-F238E27FC236}">
                <a16:creationId xmlns:a16="http://schemas.microsoft.com/office/drawing/2014/main" id="{4689FC19-E0CC-44B4-BA65-1196CF15ED4D}"/>
              </a:ext>
            </a:extLst>
          </p:cNvPr>
          <p:cNvSpPr/>
          <p:nvPr/>
        </p:nvSpPr>
        <p:spPr>
          <a:xfrm>
            <a:off x="3064357" y="2118314"/>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swim</a:t>
            </a:r>
          </a:p>
        </p:txBody>
      </p:sp>
      <p:sp>
        <p:nvSpPr>
          <p:cNvPr id="12" name="3B">
            <a:extLst>
              <a:ext uri="{FF2B5EF4-FFF2-40B4-BE49-F238E27FC236}">
                <a16:creationId xmlns:a16="http://schemas.microsoft.com/office/drawing/2014/main" id="{6F695BE1-E7CA-45B3-A505-D29DC5B3DA69}"/>
              </a:ext>
            </a:extLst>
          </p:cNvPr>
          <p:cNvSpPr/>
          <p:nvPr/>
        </p:nvSpPr>
        <p:spPr>
          <a:xfrm>
            <a:off x="4335818" y="2118314"/>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think</a:t>
            </a:r>
          </a:p>
        </p:txBody>
      </p:sp>
      <p:sp>
        <p:nvSpPr>
          <p:cNvPr id="13" name="4B">
            <a:extLst>
              <a:ext uri="{FF2B5EF4-FFF2-40B4-BE49-F238E27FC236}">
                <a16:creationId xmlns:a16="http://schemas.microsoft.com/office/drawing/2014/main" id="{4AEDDE5D-F8D4-4F40-8373-8170D59EEC27}"/>
              </a:ext>
            </a:extLst>
          </p:cNvPr>
          <p:cNvSpPr/>
          <p:nvPr/>
        </p:nvSpPr>
        <p:spPr>
          <a:xfrm>
            <a:off x="5569794" y="2118314"/>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cook</a:t>
            </a:r>
          </a:p>
        </p:txBody>
      </p:sp>
      <p:sp>
        <p:nvSpPr>
          <p:cNvPr id="14" name="5B">
            <a:extLst>
              <a:ext uri="{FF2B5EF4-FFF2-40B4-BE49-F238E27FC236}">
                <a16:creationId xmlns:a16="http://schemas.microsoft.com/office/drawing/2014/main" id="{4FC32BEC-FA51-4333-ACE5-1506C7578D33}"/>
              </a:ext>
            </a:extLst>
          </p:cNvPr>
          <p:cNvSpPr/>
          <p:nvPr/>
        </p:nvSpPr>
        <p:spPr>
          <a:xfrm>
            <a:off x="6853750" y="2118314"/>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wait</a:t>
            </a:r>
          </a:p>
        </p:txBody>
      </p:sp>
      <p:sp>
        <p:nvSpPr>
          <p:cNvPr id="15" name="1C">
            <a:extLst>
              <a:ext uri="{FF2B5EF4-FFF2-40B4-BE49-F238E27FC236}">
                <a16:creationId xmlns:a16="http://schemas.microsoft.com/office/drawing/2014/main" id="{9D7CE244-DC55-48C2-B716-1C238184A53A}"/>
              </a:ext>
            </a:extLst>
          </p:cNvPr>
          <p:cNvSpPr/>
          <p:nvPr/>
        </p:nvSpPr>
        <p:spPr>
          <a:xfrm>
            <a:off x="1792896" y="315638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study</a:t>
            </a:r>
            <a:endParaRPr lang="en-GB" dirty="0">
              <a:solidFill>
                <a:srgbClr val="92D050"/>
              </a:solidFill>
              <a:latin typeface="Agency FB" panose="020B0503020202020204" pitchFamily="34" charset="0"/>
            </a:endParaRPr>
          </a:p>
        </p:txBody>
      </p:sp>
      <p:sp>
        <p:nvSpPr>
          <p:cNvPr id="16" name="2C">
            <a:extLst>
              <a:ext uri="{FF2B5EF4-FFF2-40B4-BE49-F238E27FC236}">
                <a16:creationId xmlns:a16="http://schemas.microsoft.com/office/drawing/2014/main" id="{B6515B33-EC8B-4B02-A73A-DD59B34443F2}"/>
              </a:ext>
            </a:extLst>
          </p:cNvPr>
          <p:cNvSpPr/>
          <p:nvPr/>
        </p:nvSpPr>
        <p:spPr>
          <a:xfrm>
            <a:off x="3051862" y="315638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call</a:t>
            </a:r>
          </a:p>
        </p:txBody>
      </p:sp>
      <p:sp>
        <p:nvSpPr>
          <p:cNvPr id="17" name="3C">
            <a:extLst>
              <a:ext uri="{FF2B5EF4-FFF2-40B4-BE49-F238E27FC236}">
                <a16:creationId xmlns:a16="http://schemas.microsoft.com/office/drawing/2014/main" id="{F245CE9B-54A8-497B-B22C-36A675A1DBAB}"/>
              </a:ext>
            </a:extLst>
          </p:cNvPr>
          <p:cNvSpPr/>
          <p:nvPr/>
        </p:nvSpPr>
        <p:spPr>
          <a:xfrm>
            <a:off x="4315819" y="3147505"/>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leave</a:t>
            </a:r>
          </a:p>
        </p:txBody>
      </p:sp>
      <p:sp>
        <p:nvSpPr>
          <p:cNvPr id="18" name="4C">
            <a:extLst>
              <a:ext uri="{FF2B5EF4-FFF2-40B4-BE49-F238E27FC236}">
                <a16:creationId xmlns:a16="http://schemas.microsoft.com/office/drawing/2014/main" id="{BA82E614-E803-412F-B2B9-621F3D14F1E0}"/>
              </a:ext>
            </a:extLst>
          </p:cNvPr>
          <p:cNvSpPr/>
          <p:nvPr/>
        </p:nvSpPr>
        <p:spPr>
          <a:xfrm>
            <a:off x="5582289" y="315638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buy</a:t>
            </a:r>
          </a:p>
        </p:txBody>
      </p:sp>
      <p:sp>
        <p:nvSpPr>
          <p:cNvPr id="19" name="5C">
            <a:extLst>
              <a:ext uri="{FF2B5EF4-FFF2-40B4-BE49-F238E27FC236}">
                <a16:creationId xmlns:a16="http://schemas.microsoft.com/office/drawing/2014/main" id="{210D7266-6A71-4B3A-9AC0-94313F534681}"/>
              </a:ext>
            </a:extLst>
          </p:cNvPr>
          <p:cNvSpPr/>
          <p:nvPr/>
        </p:nvSpPr>
        <p:spPr>
          <a:xfrm>
            <a:off x="6853576" y="315638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hear</a:t>
            </a:r>
          </a:p>
        </p:txBody>
      </p:sp>
      <p:sp>
        <p:nvSpPr>
          <p:cNvPr id="20" name="1D">
            <a:extLst>
              <a:ext uri="{FF2B5EF4-FFF2-40B4-BE49-F238E27FC236}">
                <a16:creationId xmlns:a16="http://schemas.microsoft.com/office/drawing/2014/main" id="{16FEA5BB-3BB4-4E56-AC3B-60369BE1A263}"/>
              </a:ext>
            </a:extLst>
          </p:cNvPr>
          <p:cNvSpPr/>
          <p:nvPr/>
        </p:nvSpPr>
        <p:spPr>
          <a:xfrm>
            <a:off x="1792896" y="4194450"/>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write</a:t>
            </a:r>
          </a:p>
        </p:txBody>
      </p:sp>
      <p:sp>
        <p:nvSpPr>
          <p:cNvPr id="21" name="2D">
            <a:extLst>
              <a:ext uri="{FF2B5EF4-FFF2-40B4-BE49-F238E27FC236}">
                <a16:creationId xmlns:a16="http://schemas.microsoft.com/office/drawing/2014/main" id="{78D7D56B-B58C-4CC6-B811-F66C0E5D00B3}"/>
              </a:ext>
            </a:extLst>
          </p:cNvPr>
          <p:cNvSpPr/>
          <p:nvPr/>
        </p:nvSpPr>
        <p:spPr>
          <a:xfrm>
            <a:off x="3044740" y="4197916"/>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read</a:t>
            </a:r>
            <a:endParaRPr lang="en-GB" dirty="0">
              <a:solidFill>
                <a:srgbClr val="92D050"/>
              </a:solidFill>
              <a:latin typeface="Agency FB" panose="020B0503020202020204" pitchFamily="34" charset="0"/>
            </a:endParaRPr>
          </a:p>
        </p:txBody>
      </p:sp>
      <p:sp>
        <p:nvSpPr>
          <p:cNvPr id="22" name="3D">
            <a:extLst>
              <a:ext uri="{FF2B5EF4-FFF2-40B4-BE49-F238E27FC236}">
                <a16:creationId xmlns:a16="http://schemas.microsoft.com/office/drawing/2014/main" id="{D5978630-8840-4B15-8643-69DA9DAEF9D4}"/>
              </a:ext>
            </a:extLst>
          </p:cNvPr>
          <p:cNvSpPr/>
          <p:nvPr/>
        </p:nvSpPr>
        <p:spPr>
          <a:xfrm>
            <a:off x="4313514" y="420753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carry</a:t>
            </a:r>
            <a:endParaRPr lang="en-GB" dirty="0">
              <a:solidFill>
                <a:srgbClr val="92D050"/>
              </a:solidFill>
              <a:latin typeface="Agency FB" panose="020B0503020202020204" pitchFamily="34" charset="0"/>
            </a:endParaRPr>
          </a:p>
        </p:txBody>
      </p:sp>
      <p:sp>
        <p:nvSpPr>
          <p:cNvPr id="23" name="4D">
            <a:extLst>
              <a:ext uri="{FF2B5EF4-FFF2-40B4-BE49-F238E27FC236}">
                <a16:creationId xmlns:a16="http://schemas.microsoft.com/office/drawing/2014/main" id="{2BC5A36D-4D4F-4C5A-9313-4F7A4011FE40}"/>
              </a:ext>
            </a:extLst>
          </p:cNvPr>
          <p:cNvSpPr/>
          <p:nvPr/>
        </p:nvSpPr>
        <p:spPr>
          <a:xfrm>
            <a:off x="5577384" y="420753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sleep</a:t>
            </a:r>
          </a:p>
        </p:txBody>
      </p:sp>
      <p:sp>
        <p:nvSpPr>
          <p:cNvPr id="24" name="5D">
            <a:extLst>
              <a:ext uri="{FF2B5EF4-FFF2-40B4-BE49-F238E27FC236}">
                <a16:creationId xmlns:a16="http://schemas.microsoft.com/office/drawing/2014/main" id="{229B8BE6-B447-4FC5-86BD-24A8EB61C578}"/>
              </a:ext>
            </a:extLst>
          </p:cNvPr>
          <p:cNvSpPr/>
          <p:nvPr/>
        </p:nvSpPr>
        <p:spPr>
          <a:xfrm>
            <a:off x="6848759" y="420753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tell</a:t>
            </a:r>
          </a:p>
        </p:txBody>
      </p:sp>
      <p:sp>
        <p:nvSpPr>
          <p:cNvPr id="25" name="1E">
            <a:extLst>
              <a:ext uri="{FF2B5EF4-FFF2-40B4-BE49-F238E27FC236}">
                <a16:creationId xmlns:a16="http://schemas.microsoft.com/office/drawing/2014/main" id="{F9A85FE9-AD23-437B-BDC4-1886A3E3DE88}"/>
              </a:ext>
            </a:extLst>
          </p:cNvPr>
          <p:cNvSpPr/>
          <p:nvPr/>
        </p:nvSpPr>
        <p:spPr>
          <a:xfrm>
            <a:off x="1787991" y="5255430"/>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find</a:t>
            </a:r>
          </a:p>
        </p:txBody>
      </p:sp>
      <p:sp>
        <p:nvSpPr>
          <p:cNvPr id="26" name="2E">
            <a:extLst>
              <a:ext uri="{FF2B5EF4-FFF2-40B4-BE49-F238E27FC236}">
                <a16:creationId xmlns:a16="http://schemas.microsoft.com/office/drawing/2014/main" id="{2D8B9408-7569-4977-A25E-2A3253B14557}"/>
              </a:ext>
            </a:extLst>
          </p:cNvPr>
          <p:cNvSpPr/>
          <p:nvPr/>
        </p:nvSpPr>
        <p:spPr>
          <a:xfrm>
            <a:off x="3039541" y="5261973"/>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show</a:t>
            </a:r>
          </a:p>
        </p:txBody>
      </p:sp>
      <p:sp>
        <p:nvSpPr>
          <p:cNvPr id="27" name="3E">
            <a:extLst>
              <a:ext uri="{FF2B5EF4-FFF2-40B4-BE49-F238E27FC236}">
                <a16:creationId xmlns:a16="http://schemas.microsoft.com/office/drawing/2014/main" id="{7CFCE817-C426-4795-B9E3-A312AE600CB4}"/>
              </a:ext>
            </a:extLst>
          </p:cNvPr>
          <p:cNvSpPr/>
          <p:nvPr/>
        </p:nvSpPr>
        <p:spPr>
          <a:xfrm>
            <a:off x="4301019" y="5266183"/>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bring</a:t>
            </a:r>
          </a:p>
        </p:txBody>
      </p:sp>
      <p:sp>
        <p:nvSpPr>
          <p:cNvPr id="28" name="4E">
            <a:extLst>
              <a:ext uri="{FF2B5EF4-FFF2-40B4-BE49-F238E27FC236}">
                <a16:creationId xmlns:a16="http://schemas.microsoft.com/office/drawing/2014/main" id="{8312EED4-E8DE-4242-9982-882004156E6E}"/>
              </a:ext>
            </a:extLst>
          </p:cNvPr>
          <p:cNvSpPr/>
          <p:nvPr/>
        </p:nvSpPr>
        <p:spPr>
          <a:xfrm>
            <a:off x="5562497" y="5271779"/>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study</a:t>
            </a:r>
          </a:p>
        </p:txBody>
      </p:sp>
      <p:sp>
        <p:nvSpPr>
          <p:cNvPr id="29" name="5E">
            <a:extLst>
              <a:ext uri="{FF2B5EF4-FFF2-40B4-BE49-F238E27FC236}">
                <a16:creationId xmlns:a16="http://schemas.microsoft.com/office/drawing/2014/main" id="{C3E3155D-3C4B-471B-B490-8D7FFB2D02FF}"/>
              </a:ext>
            </a:extLst>
          </p:cNvPr>
          <p:cNvSpPr/>
          <p:nvPr/>
        </p:nvSpPr>
        <p:spPr>
          <a:xfrm>
            <a:off x="6851063" y="526851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come</a:t>
            </a:r>
          </a:p>
        </p:txBody>
      </p:sp>
      <p:sp>
        <p:nvSpPr>
          <p:cNvPr id="43" name="6A">
            <a:extLst>
              <a:ext uri="{FF2B5EF4-FFF2-40B4-BE49-F238E27FC236}">
                <a16:creationId xmlns:a16="http://schemas.microsoft.com/office/drawing/2014/main" id="{E2F6D423-9C44-4754-AFAC-8BFC02AF639E}"/>
              </a:ext>
            </a:extLst>
          </p:cNvPr>
          <p:cNvSpPr/>
          <p:nvPr/>
        </p:nvSpPr>
        <p:spPr>
          <a:xfrm>
            <a:off x="8122225" y="1022126"/>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play</a:t>
            </a:r>
          </a:p>
        </p:txBody>
      </p:sp>
      <p:sp>
        <p:nvSpPr>
          <p:cNvPr id="44" name="6B">
            <a:extLst>
              <a:ext uri="{FF2B5EF4-FFF2-40B4-BE49-F238E27FC236}">
                <a16:creationId xmlns:a16="http://schemas.microsoft.com/office/drawing/2014/main" id="{0FA78A5D-4413-4229-BBE8-308BBC3615CC}"/>
              </a:ext>
            </a:extLst>
          </p:cNvPr>
          <p:cNvSpPr/>
          <p:nvPr/>
        </p:nvSpPr>
        <p:spPr>
          <a:xfrm>
            <a:off x="8126748" y="2090600"/>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teach</a:t>
            </a:r>
            <a:endParaRPr lang="en-GB" dirty="0">
              <a:solidFill>
                <a:srgbClr val="92D050"/>
              </a:solidFill>
              <a:latin typeface="Agency FB" panose="020B0503020202020204" pitchFamily="34" charset="0"/>
            </a:endParaRPr>
          </a:p>
        </p:txBody>
      </p:sp>
      <p:sp>
        <p:nvSpPr>
          <p:cNvPr id="45" name="6C">
            <a:extLst>
              <a:ext uri="{FF2B5EF4-FFF2-40B4-BE49-F238E27FC236}">
                <a16:creationId xmlns:a16="http://schemas.microsoft.com/office/drawing/2014/main" id="{F67B1E1A-5364-4686-A07F-9DFDA80C2E37}"/>
              </a:ext>
            </a:extLst>
          </p:cNvPr>
          <p:cNvSpPr/>
          <p:nvPr/>
        </p:nvSpPr>
        <p:spPr>
          <a:xfrm>
            <a:off x="8113993" y="3172398"/>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walk</a:t>
            </a:r>
          </a:p>
        </p:txBody>
      </p:sp>
      <p:sp>
        <p:nvSpPr>
          <p:cNvPr id="46" name="6D">
            <a:extLst>
              <a:ext uri="{FF2B5EF4-FFF2-40B4-BE49-F238E27FC236}">
                <a16:creationId xmlns:a16="http://schemas.microsoft.com/office/drawing/2014/main" id="{869C07B3-7572-4C22-B7C3-9435060AF01D}"/>
              </a:ext>
            </a:extLst>
          </p:cNvPr>
          <p:cNvSpPr/>
          <p:nvPr/>
        </p:nvSpPr>
        <p:spPr>
          <a:xfrm>
            <a:off x="8121876" y="422180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eat</a:t>
            </a:r>
          </a:p>
        </p:txBody>
      </p:sp>
      <p:sp>
        <p:nvSpPr>
          <p:cNvPr id="47" name="6E">
            <a:extLst>
              <a:ext uri="{FF2B5EF4-FFF2-40B4-BE49-F238E27FC236}">
                <a16:creationId xmlns:a16="http://schemas.microsoft.com/office/drawing/2014/main" id="{DEF802DB-DE2D-49EE-AAC7-D22CDD475ECD}"/>
              </a:ext>
            </a:extLst>
          </p:cNvPr>
          <p:cNvSpPr/>
          <p:nvPr/>
        </p:nvSpPr>
        <p:spPr>
          <a:xfrm>
            <a:off x="8126748" y="5262743"/>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solidFill>
                  <a:srgbClr val="92D050"/>
                </a:solidFill>
                <a:latin typeface="Agency FB" panose="020B0503020202020204" pitchFamily="34" charset="0"/>
              </a:rPr>
              <a:t>go</a:t>
            </a:r>
          </a:p>
        </p:txBody>
      </p:sp>
      <p:pic>
        <p:nvPicPr>
          <p:cNvPr id="1030" name="SHIP 4" descr="Warship Maritime transport Stock illustration - Cargo ship png download -  1300*1149 - Free Transparent Ship png Download. - Clip Art Library">
            <a:extLst>
              <a:ext uri="{FF2B5EF4-FFF2-40B4-BE49-F238E27FC236}">
                <a16:creationId xmlns:a16="http://schemas.microsoft.com/office/drawing/2014/main" id="{F5461D76-EDF6-4393-876F-99F1B4BBD2A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47435" b="79600"/>
          <a:stretch/>
        </p:blipFill>
        <p:spPr bwMode="auto">
          <a:xfrm>
            <a:off x="9731459" y="1713209"/>
            <a:ext cx="1819668" cy="754288"/>
          </a:xfrm>
          <a:prstGeom prst="rect">
            <a:avLst/>
          </a:prstGeom>
          <a:noFill/>
          <a:extLst>
            <a:ext uri="{909E8E84-426E-40DD-AFC4-6F175D3DCCD1}">
              <a14:hiddenFill xmlns:a14="http://schemas.microsoft.com/office/drawing/2010/main">
                <a:solidFill>
                  <a:srgbClr val="FFFFFF"/>
                </a:solidFill>
              </a14:hiddenFill>
            </a:ext>
          </a:extLst>
        </p:spPr>
      </p:pic>
      <p:pic>
        <p:nvPicPr>
          <p:cNvPr id="63" name="SHIP 3A" descr="Warship Maritime transport Stock illustration - Cargo ship png download -  1300*1149 - Free Transparent Ship png Download. - Clip Art Library">
            <a:extLst>
              <a:ext uri="{FF2B5EF4-FFF2-40B4-BE49-F238E27FC236}">
                <a16:creationId xmlns:a16="http://schemas.microsoft.com/office/drawing/2014/main" id="{E49636E7-96A2-4FBB-BEB4-EAD94FEB6D03}"/>
              </a:ext>
            </a:extLst>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30806" b="53555" l="47699" r="98326">
                        <a14:foregroundMark x1="54393" y1="45498" x2="88703" y2="45024"/>
                        <a14:foregroundMark x1="88703" y1="45024" x2="60251" y2="36967"/>
                        <a14:foregroundMark x1="60251" y1="36967" x2="76569" y2="45972"/>
                        <a14:foregroundMark x1="76569" y1="45972" x2="86192" y2="36493"/>
                        <a14:foregroundMark x1="86192" y1="36493" x2="89540" y2="36493"/>
                        <a14:foregroundMark x1="49791" y1="36967" x2="49791" y2="36967"/>
                        <a14:foregroundMark x1="49791" y1="35545" x2="65272" y2="47867"/>
                        <a14:foregroundMark x1="54812" y1="51185" x2="90377" y2="52607"/>
                        <a14:foregroundMark x1="96653" y1="32227" x2="95397" y2="56872"/>
                        <a14:foregroundMark x1="50628" y1="38863" x2="50628" y2="38863"/>
                        <a14:foregroundMark x1="48954" y1="42654" x2="48954" y2="42654"/>
                        <a14:foregroundMark x1="48536" y1="45024" x2="48536" y2="45024"/>
                        <a14:foregroundMark x1="48117" y1="38389" x2="48117" y2="38389"/>
                        <a14:foregroundMark x1="97490" y1="46445" x2="97490" y2="46445"/>
                        <a14:foregroundMark x1="97490" y1="52607" x2="97908" y2="32701"/>
                        <a14:foregroundMark x1="92050" y1="30806" x2="97908" y2="50711"/>
                        <a14:foregroundMark x1="98326" y1="31280" x2="98326" y2="31280"/>
                      </a14:backgroundRemoval>
                    </a14:imgEffect>
                  </a14:imgLayer>
                </a14:imgProps>
              </a:ext>
              <a:ext uri="{28A0092B-C50C-407E-A947-70E740481C1C}">
                <a14:useLocalDpi xmlns:a14="http://schemas.microsoft.com/office/drawing/2010/main" val="0"/>
              </a:ext>
            </a:extLst>
          </a:blip>
          <a:srcRect l="47381" t="29605" r="-10324" b="47180"/>
          <a:stretch/>
        </p:blipFill>
        <p:spPr bwMode="auto">
          <a:xfrm flipH="1">
            <a:off x="9519420" y="2700730"/>
            <a:ext cx="1608653" cy="858365"/>
          </a:xfrm>
          <a:prstGeom prst="rect">
            <a:avLst/>
          </a:prstGeom>
          <a:noFill/>
          <a:extLst>
            <a:ext uri="{909E8E84-426E-40DD-AFC4-6F175D3DCCD1}">
              <a14:hiddenFill xmlns:a14="http://schemas.microsoft.com/office/drawing/2010/main">
                <a:solidFill>
                  <a:srgbClr val="FFFFFF"/>
                </a:solidFill>
              </a14:hiddenFill>
            </a:ext>
          </a:extLst>
        </p:spPr>
      </p:pic>
      <p:pic>
        <p:nvPicPr>
          <p:cNvPr id="64" name="SHIP 2" descr="Warship Maritime transport Stock illustration - Cargo ship png download -  1300*1149 - Free Transparent Ship png Download. - Clip Art Library">
            <a:extLst>
              <a:ext uri="{FF2B5EF4-FFF2-40B4-BE49-F238E27FC236}">
                <a16:creationId xmlns:a16="http://schemas.microsoft.com/office/drawing/2014/main" id="{A765F687-035B-46A7-99F8-1FD5D48D875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9790" t="58737" r="-9796" b="26453"/>
          <a:stretch/>
        </p:blipFill>
        <p:spPr bwMode="auto">
          <a:xfrm flipH="1">
            <a:off x="9417934" y="4976068"/>
            <a:ext cx="1258965" cy="647884"/>
          </a:xfrm>
          <a:prstGeom prst="rect">
            <a:avLst/>
          </a:prstGeom>
          <a:noFill/>
          <a:extLst>
            <a:ext uri="{909E8E84-426E-40DD-AFC4-6F175D3DCCD1}">
              <a14:hiddenFill xmlns:a14="http://schemas.microsoft.com/office/drawing/2010/main">
                <a:solidFill>
                  <a:srgbClr val="FFFFFF"/>
                </a:solidFill>
              </a14:hiddenFill>
            </a:ext>
          </a:extLst>
        </p:spPr>
      </p:pic>
      <p:pic>
        <p:nvPicPr>
          <p:cNvPr id="67" name="SHIP 3B" descr="Warship Maritime transport Stock illustration - Cargo ship png download -  1300*1149 - Free Transparent Ship png Download. - Clip Art Library">
            <a:extLst>
              <a:ext uri="{FF2B5EF4-FFF2-40B4-BE49-F238E27FC236}">
                <a16:creationId xmlns:a16="http://schemas.microsoft.com/office/drawing/2014/main" id="{77F5B943-4E89-45E4-8539-D28D3BA26749}"/>
              </a:ext>
            </a:extLst>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30806" b="53555" l="47699" r="98326">
                        <a14:foregroundMark x1="54393" y1="45498" x2="88703" y2="45024"/>
                        <a14:foregroundMark x1="88703" y1="45024" x2="60251" y2="36967"/>
                        <a14:foregroundMark x1="60251" y1="36967" x2="76569" y2="45972"/>
                        <a14:foregroundMark x1="76569" y1="45972" x2="86192" y2="36493"/>
                        <a14:foregroundMark x1="86192" y1="36493" x2="89540" y2="36493"/>
                        <a14:foregroundMark x1="49791" y1="36967" x2="49791" y2="36967"/>
                        <a14:foregroundMark x1="49791" y1="35545" x2="65272" y2="47867"/>
                        <a14:foregroundMark x1="54812" y1="51185" x2="90377" y2="52607"/>
                        <a14:foregroundMark x1="96653" y1="32227" x2="95397" y2="56872"/>
                        <a14:foregroundMark x1="50628" y1="38863" x2="50628" y2="38863"/>
                        <a14:foregroundMark x1="48954" y1="42654" x2="48954" y2="42654"/>
                        <a14:foregroundMark x1="48536" y1="45024" x2="48536" y2="45024"/>
                        <a14:foregroundMark x1="48117" y1="38389" x2="48117" y2="38389"/>
                        <a14:foregroundMark x1="97490" y1="46445" x2="97490" y2="46445"/>
                        <a14:foregroundMark x1="97490" y1="52607" x2="97908" y2="32701"/>
                        <a14:foregroundMark x1="92050" y1="30806" x2="97908" y2="50711"/>
                        <a14:foregroundMark x1="98326" y1="31280" x2="98326" y2="31280"/>
                      </a14:backgroundRemoval>
                    </a14:imgEffect>
                  </a14:imgLayer>
                </a14:imgProps>
              </a:ext>
              <a:ext uri="{28A0092B-C50C-407E-A947-70E740481C1C}">
                <a14:useLocalDpi xmlns:a14="http://schemas.microsoft.com/office/drawing/2010/main" val="0"/>
              </a:ext>
            </a:extLst>
          </a:blip>
          <a:srcRect l="47381" t="29605" r="-10324" b="47180"/>
          <a:stretch/>
        </p:blipFill>
        <p:spPr bwMode="auto">
          <a:xfrm flipH="1">
            <a:off x="9519420" y="3838399"/>
            <a:ext cx="1608653" cy="858365"/>
          </a:xfrm>
          <a:prstGeom prst="rect">
            <a:avLst/>
          </a:prstGeom>
          <a:noFill/>
          <a:extLst>
            <a:ext uri="{909E8E84-426E-40DD-AFC4-6F175D3DCCD1}">
              <a14:hiddenFill xmlns:a14="http://schemas.microsoft.com/office/drawing/2010/main">
                <a:solidFill>
                  <a:srgbClr val="FFFFFF"/>
                </a:solidFill>
              </a14:hiddenFill>
            </a:ext>
          </a:extLst>
        </p:spPr>
      </p:pic>
      <p:sp>
        <p:nvSpPr>
          <p:cNvPr id="60" name="SHIPS">
            <a:extLst>
              <a:ext uri="{FF2B5EF4-FFF2-40B4-BE49-F238E27FC236}">
                <a16:creationId xmlns:a16="http://schemas.microsoft.com/office/drawing/2014/main" id="{8E3E30E6-CB3C-4DCB-B1CF-702D78D09870}"/>
              </a:ext>
            </a:extLst>
          </p:cNvPr>
          <p:cNvSpPr txBox="1"/>
          <p:nvPr/>
        </p:nvSpPr>
        <p:spPr>
          <a:xfrm>
            <a:off x="9917723" y="1048403"/>
            <a:ext cx="1803180" cy="584775"/>
          </a:xfrm>
          <a:prstGeom prst="rect">
            <a:avLst/>
          </a:prstGeom>
          <a:noFill/>
        </p:spPr>
        <p:txBody>
          <a:bodyPr wrap="square" rtlCol="0">
            <a:spAutoFit/>
          </a:bodyPr>
          <a:lstStyle/>
          <a:p>
            <a:pPr algn="ctr"/>
            <a:r>
              <a:rPr lang="en-GB" sz="3200" dirty="0"/>
              <a:t>SHIPS</a:t>
            </a:r>
          </a:p>
        </p:txBody>
      </p:sp>
      <p:sp>
        <p:nvSpPr>
          <p:cNvPr id="70" name="SN 4">
            <a:extLst>
              <a:ext uri="{FF2B5EF4-FFF2-40B4-BE49-F238E27FC236}">
                <a16:creationId xmlns:a16="http://schemas.microsoft.com/office/drawing/2014/main" id="{80E5B45D-4FDD-44A2-B4EC-84F4851C79F6}"/>
              </a:ext>
            </a:extLst>
          </p:cNvPr>
          <p:cNvSpPr txBox="1"/>
          <p:nvPr/>
        </p:nvSpPr>
        <p:spPr>
          <a:xfrm>
            <a:off x="10804946" y="1866607"/>
            <a:ext cx="1803180" cy="584775"/>
          </a:xfrm>
          <a:prstGeom prst="rect">
            <a:avLst/>
          </a:prstGeom>
          <a:noFill/>
        </p:spPr>
        <p:txBody>
          <a:bodyPr wrap="square" rtlCol="0">
            <a:spAutoFit/>
          </a:bodyPr>
          <a:lstStyle/>
          <a:p>
            <a:pPr algn="ctr"/>
            <a:r>
              <a:rPr lang="en-GB" sz="3200" dirty="0"/>
              <a:t>4</a:t>
            </a:r>
          </a:p>
        </p:txBody>
      </p:sp>
      <p:sp>
        <p:nvSpPr>
          <p:cNvPr id="71" name="SN 3">
            <a:extLst>
              <a:ext uri="{FF2B5EF4-FFF2-40B4-BE49-F238E27FC236}">
                <a16:creationId xmlns:a16="http://schemas.microsoft.com/office/drawing/2014/main" id="{CEB3F838-D875-42F1-A046-B7F41764F200}"/>
              </a:ext>
            </a:extLst>
          </p:cNvPr>
          <p:cNvSpPr txBox="1"/>
          <p:nvPr/>
        </p:nvSpPr>
        <p:spPr>
          <a:xfrm>
            <a:off x="10784339" y="2836063"/>
            <a:ext cx="1803180" cy="584775"/>
          </a:xfrm>
          <a:prstGeom prst="rect">
            <a:avLst/>
          </a:prstGeom>
          <a:noFill/>
        </p:spPr>
        <p:txBody>
          <a:bodyPr wrap="square" rtlCol="0">
            <a:spAutoFit/>
          </a:bodyPr>
          <a:lstStyle/>
          <a:p>
            <a:pPr algn="ctr"/>
            <a:r>
              <a:rPr lang="en-GB" sz="3200" dirty="0"/>
              <a:t>3</a:t>
            </a:r>
          </a:p>
        </p:txBody>
      </p:sp>
      <p:sp>
        <p:nvSpPr>
          <p:cNvPr id="72" name="SN 3">
            <a:extLst>
              <a:ext uri="{FF2B5EF4-FFF2-40B4-BE49-F238E27FC236}">
                <a16:creationId xmlns:a16="http://schemas.microsoft.com/office/drawing/2014/main" id="{0A357046-694F-4751-9C28-89A6D961C72D}"/>
              </a:ext>
            </a:extLst>
          </p:cNvPr>
          <p:cNvSpPr txBox="1"/>
          <p:nvPr/>
        </p:nvSpPr>
        <p:spPr>
          <a:xfrm>
            <a:off x="10790232" y="3976102"/>
            <a:ext cx="1803180" cy="584775"/>
          </a:xfrm>
          <a:prstGeom prst="rect">
            <a:avLst/>
          </a:prstGeom>
          <a:noFill/>
        </p:spPr>
        <p:txBody>
          <a:bodyPr wrap="square" rtlCol="0">
            <a:spAutoFit/>
          </a:bodyPr>
          <a:lstStyle/>
          <a:p>
            <a:pPr algn="ctr"/>
            <a:r>
              <a:rPr lang="en-GB" sz="3200" dirty="0"/>
              <a:t>3</a:t>
            </a:r>
          </a:p>
        </p:txBody>
      </p:sp>
      <p:sp>
        <p:nvSpPr>
          <p:cNvPr id="73" name="SN 2">
            <a:extLst>
              <a:ext uri="{FF2B5EF4-FFF2-40B4-BE49-F238E27FC236}">
                <a16:creationId xmlns:a16="http://schemas.microsoft.com/office/drawing/2014/main" id="{6C05EF44-A86A-46FE-A6BD-2FB7968953E5}"/>
              </a:ext>
            </a:extLst>
          </p:cNvPr>
          <p:cNvSpPr txBox="1"/>
          <p:nvPr/>
        </p:nvSpPr>
        <p:spPr>
          <a:xfrm>
            <a:off x="10790232" y="5007622"/>
            <a:ext cx="1803180" cy="584775"/>
          </a:xfrm>
          <a:prstGeom prst="rect">
            <a:avLst/>
          </a:prstGeom>
          <a:noFill/>
        </p:spPr>
        <p:txBody>
          <a:bodyPr wrap="square" rtlCol="0">
            <a:spAutoFit/>
          </a:bodyPr>
          <a:lstStyle/>
          <a:p>
            <a:pPr algn="ctr"/>
            <a:r>
              <a:rPr lang="en-GB" sz="3200" dirty="0"/>
              <a:t>2</a:t>
            </a:r>
          </a:p>
        </p:txBody>
      </p:sp>
      <p:sp>
        <p:nvSpPr>
          <p:cNvPr id="61" name="Multiplication Sign 60">
            <a:extLst>
              <a:ext uri="{FF2B5EF4-FFF2-40B4-BE49-F238E27FC236}">
                <a16:creationId xmlns:a16="http://schemas.microsoft.com/office/drawing/2014/main" id="{8D4D3F58-273E-468E-B516-228E5D52F61C}"/>
              </a:ext>
            </a:extLst>
          </p:cNvPr>
          <p:cNvSpPr/>
          <p:nvPr/>
        </p:nvSpPr>
        <p:spPr>
          <a:xfrm>
            <a:off x="9985914" y="1583335"/>
            <a:ext cx="1310757" cy="1122854"/>
          </a:xfrm>
          <a:prstGeom prst="mathMultiply">
            <a:avLst>
              <a:gd name="adj1" fmla="val 1203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Multiplication Sign 74">
            <a:extLst>
              <a:ext uri="{FF2B5EF4-FFF2-40B4-BE49-F238E27FC236}">
                <a16:creationId xmlns:a16="http://schemas.microsoft.com/office/drawing/2014/main" id="{3E2A8FC7-9C68-4338-A292-569CED842806}"/>
              </a:ext>
            </a:extLst>
          </p:cNvPr>
          <p:cNvSpPr/>
          <p:nvPr/>
        </p:nvSpPr>
        <p:spPr>
          <a:xfrm>
            <a:off x="9727953" y="3762485"/>
            <a:ext cx="1310757" cy="1122854"/>
          </a:xfrm>
          <a:prstGeom prst="mathMultiply">
            <a:avLst>
              <a:gd name="adj1" fmla="val 1203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Multiplication Sign 75">
            <a:extLst>
              <a:ext uri="{FF2B5EF4-FFF2-40B4-BE49-F238E27FC236}">
                <a16:creationId xmlns:a16="http://schemas.microsoft.com/office/drawing/2014/main" id="{C549510D-E1AB-4AAC-97FD-B7873C44839C}"/>
              </a:ext>
            </a:extLst>
          </p:cNvPr>
          <p:cNvSpPr/>
          <p:nvPr/>
        </p:nvSpPr>
        <p:spPr>
          <a:xfrm>
            <a:off x="9754389" y="2652315"/>
            <a:ext cx="1310757" cy="1122854"/>
          </a:xfrm>
          <a:prstGeom prst="mathMultiply">
            <a:avLst>
              <a:gd name="adj1" fmla="val 1203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Multiplication Sign 76">
            <a:extLst>
              <a:ext uri="{FF2B5EF4-FFF2-40B4-BE49-F238E27FC236}">
                <a16:creationId xmlns:a16="http://schemas.microsoft.com/office/drawing/2014/main" id="{EED5B016-666B-4C9A-BDD3-A7025092C7AC}"/>
              </a:ext>
            </a:extLst>
          </p:cNvPr>
          <p:cNvSpPr/>
          <p:nvPr/>
        </p:nvSpPr>
        <p:spPr>
          <a:xfrm>
            <a:off x="9575255" y="4772317"/>
            <a:ext cx="1310757" cy="1122854"/>
          </a:xfrm>
          <a:prstGeom prst="mathMultiply">
            <a:avLst>
              <a:gd name="adj1" fmla="val 1203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01CEFD04-0E3E-4B73-8F0E-4E5A591D3ABE}"/>
              </a:ext>
            </a:extLst>
          </p:cNvPr>
          <p:cNvSpPr/>
          <p:nvPr/>
        </p:nvSpPr>
        <p:spPr>
          <a:xfrm>
            <a:off x="10329505" y="1289721"/>
            <a:ext cx="1502956" cy="1569660"/>
          </a:xfrm>
          <a:prstGeom prst="rect">
            <a:avLst/>
          </a:prstGeom>
          <a:noFill/>
        </p:spPr>
        <p:txBody>
          <a:bodyPr wrap="square" lIns="91440" tIns="45720" rIns="91440" bIns="45720">
            <a:spAutoFit/>
          </a:bodyPr>
          <a:lstStyle/>
          <a:p>
            <a:pPr algn="ctr"/>
            <a:r>
              <a:rPr lang="en-US" sz="96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+1</a:t>
            </a:r>
          </a:p>
        </p:txBody>
      </p:sp>
      <p:sp>
        <p:nvSpPr>
          <p:cNvPr id="87" name="Rectangle 86">
            <a:extLst>
              <a:ext uri="{FF2B5EF4-FFF2-40B4-BE49-F238E27FC236}">
                <a16:creationId xmlns:a16="http://schemas.microsoft.com/office/drawing/2014/main" id="{F509F952-FC1B-47CA-82B1-B722A1DF394E}"/>
              </a:ext>
            </a:extLst>
          </p:cNvPr>
          <p:cNvSpPr/>
          <p:nvPr/>
        </p:nvSpPr>
        <p:spPr>
          <a:xfrm>
            <a:off x="10320214" y="2342064"/>
            <a:ext cx="1502956" cy="1569660"/>
          </a:xfrm>
          <a:prstGeom prst="rect">
            <a:avLst/>
          </a:prstGeom>
          <a:noFill/>
        </p:spPr>
        <p:txBody>
          <a:bodyPr wrap="square" lIns="91440" tIns="45720" rIns="91440" bIns="45720">
            <a:spAutoFit/>
          </a:bodyPr>
          <a:lstStyle/>
          <a:p>
            <a:pPr algn="ctr"/>
            <a:r>
              <a:rPr lang="en-US" sz="96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+1</a:t>
            </a:r>
          </a:p>
        </p:txBody>
      </p:sp>
      <p:sp>
        <p:nvSpPr>
          <p:cNvPr id="88" name="Rectangle 87">
            <a:extLst>
              <a:ext uri="{FF2B5EF4-FFF2-40B4-BE49-F238E27FC236}">
                <a16:creationId xmlns:a16="http://schemas.microsoft.com/office/drawing/2014/main" id="{E8A00850-01B5-4FF2-AF1C-5329424EEA51}"/>
              </a:ext>
            </a:extLst>
          </p:cNvPr>
          <p:cNvSpPr/>
          <p:nvPr/>
        </p:nvSpPr>
        <p:spPr>
          <a:xfrm>
            <a:off x="10312002" y="3457920"/>
            <a:ext cx="1502956" cy="1569660"/>
          </a:xfrm>
          <a:prstGeom prst="rect">
            <a:avLst/>
          </a:prstGeom>
          <a:noFill/>
        </p:spPr>
        <p:txBody>
          <a:bodyPr wrap="square" lIns="91440" tIns="45720" rIns="91440" bIns="45720">
            <a:spAutoFit/>
          </a:bodyPr>
          <a:lstStyle/>
          <a:p>
            <a:pPr algn="ctr"/>
            <a:r>
              <a:rPr lang="en-US" sz="96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+1</a:t>
            </a:r>
          </a:p>
        </p:txBody>
      </p:sp>
      <p:sp>
        <p:nvSpPr>
          <p:cNvPr id="89" name="Rectangle 88">
            <a:extLst>
              <a:ext uri="{FF2B5EF4-FFF2-40B4-BE49-F238E27FC236}">
                <a16:creationId xmlns:a16="http://schemas.microsoft.com/office/drawing/2014/main" id="{106964E3-5F78-4664-903E-DDD40A60C3C1}"/>
              </a:ext>
            </a:extLst>
          </p:cNvPr>
          <p:cNvSpPr/>
          <p:nvPr/>
        </p:nvSpPr>
        <p:spPr>
          <a:xfrm>
            <a:off x="10307356" y="4547285"/>
            <a:ext cx="1502956" cy="1569660"/>
          </a:xfrm>
          <a:prstGeom prst="rect">
            <a:avLst/>
          </a:prstGeom>
          <a:noFill/>
        </p:spPr>
        <p:txBody>
          <a:bodyPr wrap="square" lIns="91440" tIns="45720" rIns="91440" bIns="45720">
            <a:spAutoFit/>
          </a:bodyPr>
          <a:lstStyle/>
          <a:p>
            <a:pPr algn="ctr"/>
            <a:r>
              <a:rPr lang="en-US" sz="96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+1</a:t>
            </a:r>
          </a:p>
        </p:txBody>
      </p:sp>
      <p:sp>
        <p:nvSpPr>
          <p:cNvPr id="69" name="Rectangle 68">
            <a:extLst>
              <a:ext uri="{FF2B5EF4-FFF2-40B4-BE49-F238E27FC236}">
                <a16:creationId xmlns:a16="http://schemas.microsoft.com/office/drawing/2014/main" id="{29B417A3-A1BD-4F2C-9E8A-068FFF4BAEAB}"/>
              </a:ext>
            </a:extLst>
          </p:cNvPr>
          <p:cNvSpPr/>
          <p:nvPr/>
        </p:nvSpPr>
        <p:spPr>
          <a:xfrm>
            <a:off x="1726122" y="2127117"/>
            <a:ext cx="7760434" cy="3046988"/>
          </a:xfrm>
          <a:prstGeom prst="rect">
            <a:avLst/>
          </a:prstGeom>
          <a:noFill/>
        </p:spPr>
        <p:txBody>
          <a:bodyPr wrap="square" lIns="91440" tIns="45720" rIns="91440" bIns="45720">
            <a:spAutoFit/>
            <a:scene3d>
              <a:camera prst="orthographicFront"/>
              <a:lightRig rig="threePt" dir="t"/>
            </a:scene3d>
            <a:sp3d extrusionH="57150">
              <a:bevelT w="38100" h="38100"/>
            </a:sp3d>
          </a:bodyPr>
          <a:lstStyle/>
          <a:p>
            <a:pPr algn="ctr"/>
            <a:r>
              <a:rPr lang="en-US" sz="9600" b="1" dirty="0">
                <a:ln w="0"/>
                <a:solidFill>
                  <a:srgbClr val="FF0000"/>
                </a:solidFill>
                <a:effectLst>
                  <a:outerShdw blurRad="38100" dist="19050" dir="2700000" algn="tl" rotWithShape="0">
                    <a:schemeClr val="dk1">
                      <a:alpha val="40000"/>
                    </a:schemeClr>
                  </a:outerShdw>
                </a:effectLst>
                <a:latin typeface="Agency FB" panose="020B0503020202020204" pitchFamily="34" charset="0"/>
              </a:rPr>
              <a:t>ALL SHIPS DESTROYED</a:t>
            </a:r>
          </a:p>
        </p:txBody>
      </p:sp>
      <p:sp>
        <p:nvSpPr>
          <p:cNvPr id="74" name="Win trigger box">
            <a:extLst>
              <a:ext uri="{FF2B5EF4-FFF2-40B4-BE49-F238E27FC236}">
                <a16:creationId xmlns:a16="http://schemas.microsoft.com/office/drawing/2014/main" id="{F31B72BE-A614-47F7-9482-89295AEAC180}"/>
              </a:ext>
            </a:extLst>
          </p:cNvPr>
          <p:cNvSpPr/>
          <p:nvPr/>
        </p:nvSpPr>
        <p:spPr>
          <a:xfrm>
            <a:off x="11305826" y="6047864"/>
            <a:ext cx="598395" cy="582009"/>
          </a:xfrm>
          <a:prstGeom prst="rect">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1523342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6"/>
                  </p:tgtEl>
                </p:cond>
              </p:nextCondLst>
            </p:seq>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7"/>
                  </p:tgtEl>
                </p:cond>
              </p:nextCondLst>
            </p:seq>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subTnLst>
                                    <p:audio>
                                      <p:cMediaNode>
                                        <p:cTn display="0" masterRel="sameClick">
                                          <p:stCondLst>
                                            <p:cond evt="begin" delay="0">
                                              <p:tn val="17"/>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8"/>
                  </p:tgtEl>
                </p:cond>
              </p:nextCondLst>
            </p:seq>
            <p:seq concurrent="1" nextAc="seek">
              <p:cTn id="20" restart="whenNotActive" fill="hold" evtFilter="cancelBubble" nodeType="interactiveSeq">
                <p:stCondLst>
                  <p:cond evt="onClick" delay="0">
                    <p:tgtEl>
                      <p:spTgt spid="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23"/>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9"/>
                  </p:tgtEl>
                </p:cond>
              </p:nextCondLst>
            </p:seq>
            <p:seq concurrent="1" nextAc="seek">
              <p:cTn id="26" restart="whenNotActive" fill="hold" evtFilter="cancelBubble" nodeType="interactiveSeq">
                <p:stCondLst>
                  <p:cond evt="onClick" delay="0">
                    <p:tgtEl>
                      <p:spTgt spid="5"/>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5"/>
                                        </p:tgtEl>
                                      </p:cBhvr>
                                    </p:animEffect>
                                    <p:set>
                                      <p:cBhvr>
                                        <p:cTn id="31" dur="1" fill="hold">
                                          <p:stCondLst>
                                            <p:cond delay="499"/>
                                          </p:stCondLst>
                                        </p:cTn>
                                        <p:tgtEl>
                                          <p:spTgt spid="5"/>
                                        </p:tgtEl>
                                        <p:attrNameLst>
                                          <p:attrName>style.visibility</p:attrName>
                                        </p:attrNameLst>
                                      </p:cBhvr>
                                      <p:to>
                                        <p:strVal val="hidden"/>
                                      </p:to>
                                    </p:set>
                                  </p:childTnLst>
                                  <p:subTnLst>
                                    <p:audio>
                                      <p:cMediaNode>
                                        <p:cTn display="0" masterRel="sameClick">
                                          <p:stCondLst>
                                            <p:cond evt="begin" delay="0">
                                              <p:tn val="29"/>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5"/>
                  </p:tgtEl>
                </p:cond>
              </p:nextCondLst>
            </p:seq>
            <p:seq concurrent="1" nextAc="seek">
              <p:cTn id="32" restart="whenNotActive" fill="hold" evtFilter="cancelBubble" nodeType="interactiveSeq">
                <p:stCondLst>
                  <p:cond evt="onClick" delay="0">
                    <p:tgtEl>
                      <p:spTgt spid="10"/>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35"/>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0"/>
                  </p:tgtEl>
                </p:cond>
              </p:nextCondLst>
            </p:seq>
            <p:seq concurrent="1" nextAc="seek">
              <p:cTn id="38" restart="whenNotActive" fill="hold" evtFilter="cancelBubble" nodeType="interactiveSeq">
                <p:stCondLst>
                  <p:cond evt="onClick" delay="0">
                    <p:tgtEl>
                      <p:spTgt spid="11"/>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1"/>
                                        </p:tgtEl>
                                      </p:cBhvr>
                                    </p:animEffect>
                                    <p:set>
                                      <p:cBhvr>
                                        <p:cTn id="43" dur="1" fill="hold">
                                          <p:stCondLst>
                                            <p:cond delay="499"/>
                                          </p:stCondLst>
                                        </p:cTn>
                                        <p:tgtEl>
                                          <p:spTgt spid="11"/>
                                        </p:tgtEl>
                                        <p:attrNameLst>
                                          <p:attrName>style.visibility</p:attrName>
                                        </p:attrNameLst>
                                      </p:cBhvr>
                                      <p:to>
                                        <p:strVal val="hidden"/>
                                      </p:to>
                                    </p:set>
                                  </p:childTnLst>
                                  <p:subTnLst>
                                    <p:audio>
                                      <p:cMediaNode>
                                        <p:cTn display="0" masterRel="sameClick">
                                          <p:stCondLst>
                                            <p:cond evt="begin" delay="0">
                                              <p:tn val="41"/>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1"/>
                  </p:tgtEl>
                </p:cond>
              </p:nextCondLst>
            </p:seq>
            <p:seq concurrent="1" nextAc="seek">
              <p:cTn id="44" restart="whenNotActive" fill="hold" evtFilter="cancelBubble" nodeType="interactiveSeq">
                <p:stCondLst>
                  <p:cond evt="onClick" delay="0">
                    <p:tgtEl>
                      <p:spTgt spid="12"/>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subTnLst>
                                    <p:audio>
                                      <p:cMediaNode>
                                        <p:cTn display="0" masterRel="sameClick">
                                          <p:stCondLst>
                                            <p:cond evt="begin" delay="0">
                                              <p:tn val="47"/>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2"/>
                  </p:tgtEl>
                </p:cond>
              </p:nextCondLst>
            </p:seq>
            <p:seq concurrent="1" nextAc="seek">
              <p:cTn id="50" restart="whenNotActive" fill="hold" evtFilter="cancelBubble" nodeType="interactiveSeq">
                <p:stCondLst>
                  <p:cond evt="onClick" delay="0">
                    <p:tgtEl>
                      <p:spTgt spid="13"/>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13"/>
                                        </p:tgtEl>
                                      </p:cBhvr>
                                    </p:animEffect>
                                    <p:set>
                                      <p:cBhvr>
                                        <p:cTn id="55" dur="1" fill="hold">
                                          <p:stCondLst>
                                            <p:cond delay="499"/>
                                          </p:stCondLst>
                                        </p:cTn>
                                        <p:tgtEl>
                                          <p:spTgt spid="13"/>
                                        </p:tgtEl>
                                        <p:attrNameLst>
                                          <p:attrName>style.visibility</p:attrName>
                                        </p:attrNameLst>
                                      </p:cBhvr>
                                      <p:to>
                                        <p:strVal val="hidden"/>
                                      </p:to>
                                    </p:set>
                                  </p:childTnLst>
                                  <p:subTnLst>
                                    <p:audio>
                                      <p:cMediaNode>
                                        <p:cTn display="0" masterRel="sameClick">
                                          <p:stCondLst>
                                            <p:cond evt="begin" delay="0">
                                              <p:tn val="53"/>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3"/>
                  </p:tgtEl>
                </p:cond>
              </p:nextCondLst>
            </p:seq>
            <p:seq concurrent="1" nextAc="seek">
              <p:cTn id="56" restart="whenNotActive" fill="hold" evtFilter="cancelBubble" nodeType="interactiveSeq">
                <p:stCondLst>
                  <p:cond evt="onClick" delay="0">
                    <p:tgtEl>
                      <p:spTgt spid="14"/>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14"/>
                                        </p:tgtEl>
                                      </p:cBhvr>
                                    </p:animEffect>
                                    <p:set>
                                      <p:cBhvr>
                                        <p:cTn id="61" dur="1" fill="hold">
                                          <p:stCondLst>
                                            <p:cond delay="499"/>
                                          </p:stCondLst>
                                        </p:cTn>
                                        <p:tgtEl>
                                          <p:spTgt spid="14"/>
                                        </p:tgtEl>
                                        <p:attrNameLst>
                                          <p:attrName>style.visibility</p:attrName>
                                        </p:attrNameLst>
                                      </p:cBhvr>
                                      <p:to>
                                        <p:strVal val="hidden"/>
                                      </p:to>
                                    </p:set>
                                  </p:childTnLst>
                                  <p:subTnLst>
                                    <p:audio>
                                      <p:cMediaNode>
                                        <p:cTn display="0" masterRel="sameClick">
                                          <p:stCondLst>
                                            <p:cond evt="begin" delay="0">
                                              <p:tn val="59"/>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4"/>
                  </p:tgtEl>
                </p:cond>
              </p:nextCondLst>
            </p:seq>
            <p:seq concurrent="1" nextAc="seek">
              <p:cTn id="62" restart="whenNotActive" fill="hold" evtFilter="cancelBubble" nodeType="interactiveSeq">
                <p:stCondLst>
                  <p:cond evt="onClick" delay="0">
                    <p:tgtEl>
                      <p:spTgt spid="15"/>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15"/>
                                        </p:tgtEl>
                                      </p:cBhvr>
                                    </p:animEffect>
                                    <p:set>
                                      <p:cBhvr>
                                        <p:cTn id="67" dur="1" fill="hold">
                                          <p:stCondLst>
                                            <p:cond delay="499"/>
                                          </p:stCondLst>
                                        </p:cTn>
                                        <p:tgtEl>
                                          <p:spTgt spid="15"/>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5"/>
                  </p:tgtEl>
                </p:cond>
              </p:nextCondLst>
            </p:seq>
            <p:seq concurrent="1" nextAc="seek">
              <p:cTn id="68" restart="whenNotActive" fill="hold" evtFilter="cancelBubble" nodeType="interactiveSeq">
                <p:stCondLst>
                  <p:cond evt="onClick" delay="0">
                    <p:tgtEl>
                      <p:spTgt spid="16"/>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16"/>
                                        </p:tgtEl>
                                      </p:cBhvr>
                                    </p:animEffect>
                                    <p:set>
                                      <p:cBhvr>
                                        <p:cTn id="73" dur="1" fill="hold">
                                          <p:stCondLst>
                                            <p:cond delay="499"/>
                                          </p:stCondLst>
                                        </p:cTn>
                                        <p:tgtEl>
                                          <p:spTgt spid="16"/>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6"/>
                  </p:tgtEl>
                </p:cond>
              </p:nextCondLst>
            </p:seq>
            <p:seq concurrent="1" nextAc="seek">
              <p:cTn id="74" restart="whenNotActive" fill="hold" evtFilter="cancelBubble" nodeType="interactiveSeq">
                <p:stCondLst>
                  <p:cond evt="onClick" delay="0">
                    <p:tgtEl>
                      <p:spTgt spid="17"/>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17"/>
                                        </p:tgtEl>
                                      </p:cBhvr>
                                    </p:animEffect>
                                    <p:set>
                                      <p:cBhvr>
                                        <p:cTn id="79" dur="1" fill="hold">
                                          <p:stCondLst>
                                            <p:cond delay="499"/>
                                          </p:stCondLst>
                                        </p:cTn>
                                        <p:tgtEl>
                                          <p:spTgt spid="17"/>
                                        </p:tgtEl>
                                        <p:attrNameLst>
                                          <p:attrName>style.visibility</p:attrName>
                                        </p:attrNameLst>
                                      </p:cBhvr>
                                      <p:to>
                                        <p:strVal val="hidden"/>
                                      </p:to>
                                    </p:set>
                                  </p:childTnLst>
                                  <p:subTnLst>
                                    <p:audio>
                                      <p:cMediaNode>
                                        <p:cTn display="0" masterRel="sameClick">
                                          <p:stCondLst>
                                            <p:cond evt="begin" delay="0">
                                              <p:tn val="77"/>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7"/>
                  </p:tgtEl>
                </p:cond>
              </p:nextCondLst>
            </p:seq>
            <p:seq concurrent="1" nextAc="seek">
              <p:cTn id="80" restart="whenNotActive" fill="hold" evtFilter="cancelBubble" nodeType="interactiveSeq">
                <p:stCondLst>
                  <p:cond evt="onClick" delay="0">
                    <p:tgtEl>
                      <p:spTgt spid="18"/>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18"/>
                                        </p:tgtEl>
                                      </p:cBhvr>
                                    </p:animEffect>
                                    <p:set>
                                      <p:cBhvr>
                                        <p:cTn id="85" dur="1" fill="hold">
                                          <p:stCondLst>
                                            <p:cond delay="499"/>
                                          </p:stCondLst>
                                        </p:cTn>
                                        <p:tgtEl>
                                          <p:spTgt spid="18"/>
                                        </p:tgtEl>
                                        <p:attrNameLst>
                                          <p:attrName>style.visibility</p:attrName>
                                        </p:attrNameLst>
                                      </p:cBhvr>
                                      <p:to>
                                        <p:strVal val="hidden"/>
                                      </p:to>
                                    </p:set>
                                  </p:childTnLst>
                                  <p:subTnLst>
                                    <p:audio>
                                      <p:cMediaNode>
                                        <p:cTn display="0" masterRel="sameClick">
                                          <p:stCondLst>
                                            <p:cond evt="begin" delay="0">
                                              <p:tn val="83"/>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8"/>
                  </p:tgtEl>
                </p:cond>
              </p:nextCondLst>
            </p:seq>
            <p:seq concurrent="1" nextAc="seek">
              <p:cTn id="86" restart="whenNotActive" fill="hold" evtFilter="cancelBubble" nodeType="interactiveSeq">
                <p:stCondLst>
                  <p:cond evt="onClick" delay="0">
                    <p:tgtEl>
                      <p:spTgt spid="19"/>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19"/>
                                        </p:tgtEl>
                                      </p:cBhvr>
                                    </p:animEffect>
                                    <p:set>
                                      <p:cBhvr>
                                        <p:cTn id="91" dur="1" fill="hold">
                                          <p:stCondLst>
                                            <p:cond delay="499"/>
                                          </p:stCondLst>
                                        </p:cTn>
                                        <p:tgtEl>
                                          <p:spTgt spid="19"/>
                                        </p:tgtEl>
                                        <p:attrNameLst>
                                          <p:attrName>style.visibility</p:attrName>
                                        </p:attrNameLst>
                                      </p:cBhvr>
                                      <p:to>
                                        <p:strVal val="hidden"/>
                                      </p:to>
                                    </p:set>
                                  </p:childTnLst>
                                  <p:subTnLst>
                                    <p:audio>
                                      <p:cMediaNode>
                                        <p:cTn display="0" masterRel="sameClick">
                                          <p:stCondLst>
                                            <p:cond evt="begin" delay="0">
                                              <p:tn val="89"/>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9"/>
                  </p:tgtEl>
                </p:cond>
              </p:nextCondLst>
            </p:seq>
            <p:seq concurrent="1" nextAc="seek">
              <p:cTn id="92" restart="whenNotActive" fill="hold" evtFilter="cancelBubble" nodeType="interactiveSeq">
                <p:stCondLst>
                  <p:cond evt="onClick" delay="0">
                    <p:tgtEl>
                      <p:spTgt spid="20"/>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20"/>
                                        </p:tgtEl>
                                      </p:cBhvr>
                                    </p:animEffect>
                                    <p:set>
                                      <p:cBhvr>
                                        <p:cTn id="97" dur="1" fill="hold">
                                          <p:stCondLst>
                                            <p:cond delay="499"/>
                                          </p:stCondLst>
                                        </p:cTn>
                                        <p:tgtEl>
                                          <p:spTgt spid="20"/>
                                        </p:tgtEl>
                                        <p:attrNameLst>
                                          <p:attrName>style.visibility</p:attrName>
                                        </p:attrNameLst>
                                      </p:cBhvr>
                                      <p:to>
                                        <p:strVal val="hidden"/>
                                      </p:to>
                                    </p:set>
                                  </p:childTnLst>
                                  <p:subTnLst>
                                    <p:audio>
                                      <p:cMediaNode>
                                        <p:cTn display="0" masterRel="sameClick">
                                          <p:stCondLst>
                                            <p:cond evt="begin" delay="0">
                                              <p:tn val="95"/>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0"/>
                  </p:tgtEl>
                </p:cond>
              </p:nextCondLst>
            </p:seq>
            <p:seq concurrent="1" nextAc="seek">
              <p:cTn id="98" restart="whenNotActive" fill="hold" evtFilter="cancelBubble" nodeType="interactiveSeq">
                <p:stCondLst>
                  <p:cond evt="onClick" delay="0">
                    <p:tgtEl>
                      <p:spTgt spid="21"/>
                    </p:tgtEl>
                  </p:cond>
                </p:stCondLst>
                <p:endSync evt="end" delay="0">
                  <p:rtn val="all"/>
                </p:endSync>
                <p:childTnLst>
                  <p:par>
                    <p:cTn id="99" fill="hold">
                      <p:stCondLst>
                        <p:cond delay="0"/>
                      </p:stCondLst>
                      <p:childTnLst>
                        <p:par>
                          <p:cTn id="100" fill="hold">
                            <p:stCondLst>
                              <p:cond delay="0"/>
                            </p:stCondLst>
                            <p:childTnLst>
                              <p:par>
                                <p:cTn id="101" presetID="10" presetClass="exit" presetSubtype="0" fill="hold" grpId="0" nodeType="clickEffect">
                                  <p:stCondLst>
                                    <p:cond delay="0"/>
                                  </p:stCondLst>
                                  <p:childTnLst>
                                    <p:animEffect transition="out" filter="fade">
                                      <p:cBhvr>
                                        <p:cTn id="102" dur="500"/>
                                        <p:tgtEl>
                                          <p:spTgt spid="21"/>
                                        </p:tgtEl>
                                      </p:cBhvr>
                                    </p:animEffect>
                                    <p:set>
                                      <p:cBhvr>
                                        <p:cTn id="103" dur="1" fill="hold">
                                          <p:stCondLst>
                                            <p:cond delay="499"/>
                                          </p:stCondLst>
                                        </p:cTn>
                                        <p:tgtEl>
                                          <p:spTgt spid="21"/>
                                        </p:tgtEl>
                                        <p:attrNameLst>
                                          <p:attrName>style.visibility</p:attrName>
                                        </p:attrNameLst>
                                      </p:cBhvr>
                                      <p:to>
                                        <p:strVal val="hidden"/>
                                      </p:to>
                                    </p:set>
                                  </p:childTnLst>
                                  <p:subTnLst>
                                    <p:audio>
                                      <p:cMediaNode>
                                        <p:cTn display="0" masterRel="sameClick">
                                          <p:stCondLst>
                                            <p:cond evt="begin" delay="0">
                                              <p:tn val="101"/>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1"/>
                  </p:tgtEl>
                </p:cond>
              </p:nextCondLst>
            </p:seq>
            <p:seq concurrent="1" nextAc="seek">
              <p:cTn id="104" restart="whenNotActive" fill="hold" evtFilter="cancelBubble" nodeType="interactiveSeq">
                <p:stCondLst>
                  <p:cond evt="onClick" delay="0">
                    <p:tgtEl>
                      <p:spTgt spid="22"/>
                    </p:tgtEl>
                  </p:cond>
                </p:stCondLst>
                <p:endSync evt="end" delay="0">
                  <p:rtn val="all"/>
                </p:endSync>
                <p:childTnLst>
                  <p:par>
                    <p:cTn id="105" fill="hold">
                      <p:stCondLst>
                        <p:cond delay="0"/>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22"/>
                                        </p:tgtEl>
                                      </p:cBhvr>
                                    </p:animEffect>
                                    <p:set>
                                      <p:cBhvr>
                                        <p:cTn id="109" dur="1" fill="hold">
                                          <p:stCondLst>
                                            <p:cond delay="499"/>
                                          </p:stCondLst>
                                        </p:cTn>
                                        <p:tgtEl>
                                          <p:spTgt spid="22"/>
                                        </p:tgtEl>
                                        <p:attrNameLst>
                                          <p:attrName>style.visibility</p:attrName>
                                        </p:attrNameLst>
                                      </p:cBhvr>
                                      <p:to>
                                        <p:strVal val="hidden"/>
                                      </p:to>
                                    </p:set>
                                  </p:childTnLst>
                                  <p:subTnLst>
                                    <p:audio>
                                      <p:cMediaNode>
                                        <p:cTn display="0" masterRel="sameClick">
                                          <p:stCondLst>
                                            <p:cond evt="begin" delay="0">
                                              <p:tn val="107"/>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2"/>
                  </p:tgtEl>
                </p:cond>
              </p:nextCondLst>
            </p:seq>
            <p:seq concurrent="1" nextAc="seek">
              <p:cTn id="110" restart="whenNotActive" fill="hold" evtFilter="cancelBubble" nodeType="interactiveSeq">
                <p:stCondLst>
                  <p:cond evt="onClick" delay="0">
                    <p:tgtEl>
                      <p:spTgt spid="23"/>
                    </p:tgtEl>
                  </p:cond>
                </p:stCondLst>
                <p:endSync evt="end" delay="0">
                  <p:rtn val="all"/>
                </p:endSync>
                <p:childTnLst>
                  <p:par>
                    <p:cTn id="111" fill="hold">
                      <p:stCondLst>
                        <p:cond delay="0"/>
                      </p:stCondLst>
                      <p:childTnLst>
                        <p:par>
                          <p:cTn id="112" fill="hold">
                            <p:stCondLst>
                              <p:cond delay="0"/>
                            </p:stCondLst>
                            <p:childTnLst>
                              <p:par>
                                <p:cTn id="113" presetID="10" presetClass="exit" presetSubtype="0" fill="hold" grpId="0" nodeType="clickEffect">
                                  <p:stCondLst>
                                    <p:cond delay="0"/>
                                  </p:stCondLst>
                                  <p:childTnLst>
                                    <p:animEffect transition="out" filter="fade">
                                      <p:cBhvr>
                                        <p:cTn id="114" dur="500"/>
                                        <p:tgtEl>
                                          <p:spTgt spid="23"/>
                                        </p:tgtEl>
                                      </p:cBhvr>
                                    </p:animEffect>
                                    <p:set>
                                      <p:cBhvr>
                                        <p:cTn id="115" dur="1" fill="hold">
                                          <p:stCondLst>
                                            <p:cond delay="499"/>
                                          </p:stCondLst>
                                        </p:cTn>
                                        <p:tgtEl>
                                          <p:spTgt spid="23"/>
                                        </p:tgtEl>
                                        <p:attrNameLst>
                                          <p:attrName>style.visibility</p:attrName>
                                        </p:attrNameLst>
                                      </p:cBhvr>
                                      <p:to>
                                        <p:strVal val="hidden"/>
                                      </p:to>
                                    </p:set>
                                  </p:childTnLst>
                                  <p:subTnLst>
                                    <p:audio>
                                      <p:cMediaNode>
                                        <p:cTn display="0" masterRel="sameClick">
                                          <p:stCondLst>
                                            <p:cond evt="begin" delay="0">
                                              <p:tn val="113"/>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3"/>
                  </p:tgtEl>
                </p:cond>
              </p:nextCondLst>
            </p:seq>
            <p:seq concurrent="1" nextAc="seek">
              <p:cTn id="116" restart="whenNotActive" fill="hold" evtFilter="cancelBubble" nodeType="interactiveSeq">
                <p:stCondLst>
                  <p:cond evt="onClick" delay="0">
                    <p:tgtEl>
                      <p:spTgt spid="24"/>
                    </p:tgtEl>
                  </p:cond>
                </p:stCondLst>
                <p:endSync evt="end" delay="0">
                  <p:rtn val="all"/>
                </p:endSync>
                <p:childTnLst>
                  <p:par>
                    <p:cTn id="117" fill="hold">
                      <p:stCondLst>
                        <p:cond delay="0"/>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24"/>
                                        </p:tgtEl>
                                      </p:cBhvr>
                                    </p:animEffect>
                                    <p:set>
                                      <p:cBhvr>
                                        <p:cTn id="121" dur="1" fill="hold">
                                          <p:stCondLst>
                                            <p:cond delay="499"/>
                                          </p:stCondLst>
                                        </p:cTn>
                                        <p:tgtEl>
                                          <p:spTgt spid="24"/>
                                        </p:tgtEl>
                                        <p:attrNameLst>
                                          <p:attrName>style.visibility</p:attrName>
                                        </p:attrNameLst>
                                      </p:cBhvr>
                                      <p:to>
                                        <p:strVal val="hidden"/>
                                      </p:to>
                                    </p:set>
                                  </p:childTnLst>
                                  <p:subTnLst>
                                    <p:audio>
                                      <p:cMediaNode>
                                        <p:cTn display="0" masterRel="sameClick">
                                          <p:stCondLst>
                                            <p:cond evt="begin" delay="0">
                                              <p:tn val="119"/>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4"/>
                  </p:tgtEl>
                </p:cond>
              </p:nextCondLst>
            </p:seq>
            <p:seq concurrent="1" nextAc="seek">
              <p:cTn id="122" restart="whenNotActive" fill="hold" evtFilter="cancelBubble" nodeType="interactiveSeq">
                <p:stCondLst>
                  <p:cond evt="onClick" delay="0">
                    <p:tgtEl>
                      <p:spTgt spid="25"/>
                    </p:tgtEl>
                  </p:cond>
                </p:stCondLst>
                <p:endSync evt="end" delay="0">
                  <p:rtn val="all"/>
                </p:endSync>
                <p:childTnLst>
                  <p:par>
                    <p:cTn id="123" fill="hold">
                      <p:stCondLst>
                        <p:cond delay="0"/>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25"/>
                                        </p:tgtEl>
                                      </p:cBhvr>
                                    </p:animEffect>
                                    <p:set>
                                      <p:cBhvr>
                                        <p:cTn id="127" dur="1" fill="hold">
                                          <p:stCondLst>
                                            <p:cond delay="499"/>
                                          </p:stCondLst>
                                        </p:cTn>
                                        <p:tgtEl>
                                          <p:spTgt spid="25"/>
                                        </p:tgtEl>
                                        <p:attrNameLst>
                                          <p:attrName>style.visibility</p:attrName>
                                        </p:attrNameLst>
                                      </p:cBhvr>
                                      <p:to>
                                        <p:strVal val="hidden"/>
                                      </p:to>
                                    </p:set>
                                  </p:childTnLst>
                                  <p:subTnLst>
                                    <p:audio>
                                      <p:cMediaNode>
                                        <p:cTn display="0" masterRel="sameClick">
                                          <p:stCondLst>
                                            <p:cond evt="begin" delay="0">
                                              <p:tn val="125"/>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5"/>
                  </p:tgtEl>
                </p:cond>
              </p:nextCondLst>
            </p:seq>
            <p:seq concurrent="1" nextAc="seek">
              <p:cTn id="128" restart="whenNotActive" fill="hold" evtFilter="cancelBubble" nodeType="interactiveSeq">
                <p:stCondLst>
                  <p:cond evt="onClick" delay="0">
                    <p:tgtEl>
                      <p:spTgt spid="26"/>
                    </p:tgtEl>
                  </p:cond>
                </p:stCondLst>
                <p:endSync evt="end" delay="0">
                  <p:rtn val="all"/>
                </p:endSync>
                <p:childTnLst>
                  <p:par>
                    <p:cTn id="129" fill="hold">
                      <p:stCondLst>
                        <p:cond delay="0"/>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26"/>
                                        </p:tgtEl>
                                      </p:cBhvr>
                                    </p:animEffect>
                                    <p:set>
                                      <p:cBhvr>
                                        <p:cTn id="133" dur="1" fill="hold">
                                          <p:stCondLst>
                                            <p:cond delay="499"/>
                                          </p:stCondLst>
                                        </p:cTn>
                                        <p:tgtEl>
                                          <p:spTgt spid="26"/>
                                        </p:tgtEl>
                                        <p:attrNameLst>
                                          <p:attrName>style.visibility</p:attrName>
                                        </p:attrNameLst>
                                      </p:cBhvr>
                                      <p:to>
                                        <p:strVal val="hidden"/>
                                      </p:to>
                                    </p:set>
                                  </p:childTnLst>
                                  <p:subTnLst>
                                    <p:audio>
                                      <p:cMediaNode>
                                        <p:cTn display="0" masterRel="sameClick">
                                          <p:stCondLst>
                                            <p:cond evt="begin" delay="0">
                                              <p:tn val="131"/>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6"/>
                  </p:tgtEl>
                </p:cond>
              </p:nextCondLst>
            </p:seq>
            <p:seq concurrent="1" nextAc="seek">
              <p:cTn id="134" restart="whenNotActive" fill="hold" evtFilter="cancelBubble" nodeType="interactiveSeq">
                <p:stCondLst>
                  <p:cond evt="onClick" delay="0">
                    <p:tgtEl>
                      <p:spTgt spid="27"/>
                    </p:tgtEl>
                  </p:cond>
                </p:stCondLst>
                <p:endSync evt="end" delay="0">
                  <p:rtn val="all"/>
                </p:endSync>
                <p:childTnLst>
                  <p:par>
                    <p:cTn id="135" fill="hold">
                      <p:stCondLst>
                        <p:cond delay="0"/>
                      </p:stCondLst>
                      <p:childTnLst>
                        <p:par>
                          <p:cTn id="136" fill="hold">
                            <p:stCondLst>
                              <p:cond delay="0"/>
                            </p:stCondLst>
                            <p:childTnLst>
                              <p:par>
                                <p:cTn id="137" presetID="10" presetClass="exit" presetSubtype="0" fill="hold" grpId="0" nodeType="clickEffect">
                                  <p:stCondLst>
                                    <p:cond delay="0"/>
                                  </p:stCondLst>
                                  <p:childTnLst>
                                    <p:animEffect transition="out" filter="fade">
                                      <p:cBhvr>
                                        <p:cTn id="138" dur="500"/>
                                        <p:tgtEl>
                                          <p:spTgt spid="27"/>
                                        </p:tgtEl>
                                      </p:cBhvr>
                                    </p:animEffect>
                                    <p:set>
                                      <p:cBhvr>
                                        <p:cTn id="139" dur="1" fill="hold">
                                          <p:stCondLst>
                                            <p:cond delay="499"/>
                                          </p:stCondLst>
                                        </p:cTn>
                                        <p:tgtEl>
                                          <p:spTgt spid="27"/>
                                        </p:tgtEl>
                                        <p:attrNameLst>
                                          <p:attrName>style.visibility</p:attrName>
                                        </p:attrNameLst>
                                      </p:cBhvr>
                                      <p:to>
                                        <p:strVal val="hidden"/>
                                      </p:to>
                                    </p:set>
                                  </p:childTnLst>
                                  <p:subTnLst>
                                    <p:audio>
                                      <p:cMediaNode>
                                        <p:cTn display="0" masterRel="sameClick">
                                          <p:stCondLst>
                                            <p:cond evt="begin" delay="0">
                                              <p:tn val="137"/>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7"/>
                  </p:tgtEl>
                </p:cond>
              </p:nextCondLst>
            </p:seq>
            <p:seq concurrent="1" nextAc="seek">
              <p:cTn id="140" restart="whenNotActive" fill="hold" evtFilter="cancelBubble" nodeType="interactiveSeq">
                <p:stCondLst>
                  <p:cond evt="onClick" delay="0">
                    <p:tgtEl>
                      <p:spTgt spid="28"/>
                    </p:tgtEl>
                  </p:cond>
                </p:stCondLst>
                <p:endSync evt="end" delay="0">
                  <p:rtn val="all"/>
                </p:endSync>
                <p:childTnLst>
                  <p:par>
                    <p:cTn id="141" fill="hold">
                      <p:stCondLst>
                        <p:cond delay="0"/>
                      </p:stCondLst>
                      <p:childTnLst>
                        <p:par>
                          <p:cTn id="142" fill="hold">
                            <p:stCondLst>
                              <p:cond delay="0"/>
                            </p:stCondLst>
                            <p:childTnLst>
                              <p:par>
                                <p:cTn id="143" presetID="10" presetClass="exit" presetSubtype="0" fill="hold" grpId="0" nodeType="clickEffect">
                                  <p:stCondLst>
                                    <p:cond delay="0"/>
                                  </p:stCondLst>
                                  <p:childTnLst>
                                    <p:animEffect transition="out" filter="fade">
                                      <p:cBhvr>
                                        <p:cTn id="144" dur="500"/>
                                        <p:tgtEl>
                                          <p:spTgt spid="28"/>
                                        </p:tgtEl>
                                      </p:cBhvr>
                                    </p:animEffect>
                                    <p:set>
                                      <p:cBhvr>
                                        <p:cTn id="145" dur="1" fill="hold">
                                          <p:stCondLst>
                                            <p:cond delay="499"/>
                                          </p:stCondLst>
                                        </p:cTn>
                                        <p:tgtEl>
                                          <p:spTgt spid="28"/>
                                        </p:tgtEl>
                                        <p:attrNameLst>
                                          <p:attrName>style.visibility</p:attrName>
                                        </p:attrNameLst>
                                      </p:cBhvr>
                                      <p:to>
                                        <p:strVal val="hidden"/>
                                      </p:to>
                                    </p:set>
                                  </p:childTnLst>
                                  <p:subTnLst>
                                    <p:audio>
                                      <p:cMediaNode>
                                        <p:cTn display="0" masterRel="sameClick">
                                          <p:stCondLst>
                                            <p:cond evt="begin" delay="0">
                                              <p:tn val="143"/>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8"/>
                  </p:tgtEl>
                </p:cond>
              </p:nextCondLst>
            </p:seq>
            <p:seq concurrent="1" nextAc="seek">
              <p:cTn id="146" restart="whenNotActive" fill="hold" evtFilter="cancelBubble" nodeType="interactiveSeq">
                <p:stCondLst>
                  <p:cond evt="onClick" delay="0">
                    <p:tgtEl>
                      <p:spTgt spid="29"/>
                    </p:tgtEl>
                  </p:cond>
                </p:stCondLst>
                <p:endSync evt="end" delay="0">
                  <p:rtn val="all"/>
                </p:endSync>
                <p:childTnLst>
                  <p:par>
                    <p:cTn id="147" fill="hold">
                      <p:stCondLst>
                        <p:cond delay="0"/>
                      </p:stCondLst>
                      <p:childTnLst>
                        <p:par>
                          <p:cTn id="148" fill="hold">
                            <p:stCondLst>
                              <p:cond delay="0"/>
                            </p:stCondLst>
                            <p:childTnLst>
                              <p:par>
                                <p:cTn id="149" presetID="10" presetClass="exit" presetSubtype="0" fill="hold" grpId="0" nodeType="clickEffect">
                                  <p:stCondLst>
                                    <p:cond delay="0"/>
                                  </p:stCondLst>
                                  <p:childTnLst>
                                    <p:animEffect transition="out" filter="fade">
                                      <p:cBhvr>
                                        <p:cTn id="150" dur="500"/>
                                        <p:tgtEl>
                                          <p:spTgt spid="29"/>
                                        </p:tgtEl>
                                      </p:cBhvr>
                                    </p:animEffect>
                                    <p:set>
                                      <p:cBhvr>
                                        <p:cTn id="151" dur="1" fill="hold">
                                          <p:stCondLst>
                                            <p:cond delay="499"/>
                                          </p:stCondLst>
                                        </p:cTn>
                                        <p:tgtEl>
                                          <p:spTgt spid="29"/>
                                        </p:tgtEl>
                                        <p:attrNameLst>
                                          <p:attrName>style.visibility</p:attrName>
                                        </p:attrNameLst>
                                      </p:cBhvr>
                                      <p:to>
                                        <p:strVal val="hidden"/>
                                      </p:to>
                                    </p:set>
                                  </p:childTnLst>
                                  <p:subTnLst>
                                    <p:audio>
                                      <p:cMediaNode>
                                        <p:cTn display="0" masterRel="sameClick">
                                          <p:stCondLst>
                                            <p:cond evt="begin" delay="0">
                                              <p:tn val="149"/>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9"/>
                  </p:tgtEl>
                </p:cond>
              </p:nextCondLst>
            </p:seq>
            <p:seq concurrent="1" nextAc="seek">
              <p:cTn id="152" restart="whenNotActive" fill="hold" evtFilter="cancelBubble" nodeType="interactiveSeq">
                <p:stCondLst>
                  <p:cond evt="onClick" delay="0">
                    <p:tgtEl>
                      <p:spTgt spid="43"/>
                    </p:tgtEl>
                  </p:cond>
                </p:stCondLst>
                <p:endSync evt="end" delay="0">
                  <p:rtn val="all"/>
                </p:endSync>
                <p:childTnLst>
                  <p:par>
                    <p:cTn id="153" fill="hold">
                      <p:stCondLst>
                        <p:cond delay="0"/>
                      </p:stCondLst>
                      <p:childTnLst>
                        <p:par>
                          <p:cTn id="154" fill="hold">
                            <p:stCondLst>
                              <p:cond delay="0"/>
                            </p:stCondLst>
                            <p:childTnLst>
                              <p:par>
                                <p:cTn id="155" presetID="10" presetClass="exit" presetSubtype="0" fill="hold" grpId="0" nodeType="clickEffect">
                                  <p:stCondLst>
                                    <p:cond delay="0"/>
                                  </p:stCondLst>
                                  <p:childTnLst>
                                    <p:animEffect transition="out" filter="fade">
                                      <p:cBhvr>
                                        <p:cTn id="156" dur="500"/>
                                        <p:tgtEl>
                                          <p:spTgt spid="43"/>
                                        </p:tgtEl>
                                      </p:cBhvr>
                                    </p:animEffect>
                                    <p:set>
                                      <p:cBhvr>
                                        <p:cTn id="157" dur="1" fill="hold">
                                          <p:stCondLst>
                                            <p:cond delay="499"/>
                                          </p:stCondLst>
                                        </p:cTn>
                                        <p:tgtEl>
                                          <p:spTgt spid="43"/>
                                        </p:tgtEl>
                                        <p:attrNameLst>
                                          <p:attrName>style.visibility</p:attrName>
                                        </p:attrNameLst>
                                      </p:cBhvr>
                                      <p:to>
                                        <p:strVal val="hidden"/>
                                      </p:to>
                                    </p:set>
                                  </p:childTnLst>
                                  <p:subTnLst>
                                    <p:audio>
                                      <p:cMediaNode>
                                        <p:cTn display="0" masterRel="sameClick">
                                          <p:stCondLst>
                                            <p:cond evt="begin" delay="0">
                                              <p:tn val="155"/>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43"/>
                  </p:tgtEl>
                </p:cond>
              </p:nextCondLst>
            </p:seq>
            <p:seq concurrent="1" nextAc="seek">
              <p:cTn id="158" restart="whenNotActive" fill="hold" evtFilter="cancelBubble" nodeType="interactiveSeq">
                <p:stCondLst>
                  <p:cond evt="onClick" delay="0">
                    <p:tgtEl>
                      <p:spTgt spid="44"/>
                    </p:tgtEl>
                  </p:cond>
                </p:stCondLst>
                <p:endSync evt="end" delay="0">
                  <p:rtn val="all"/>
                </p:endSync>
                <p:childTnLst>
                  <p:par>
                    <p:cTn id="159" fill="hold">
                      <p:stCondLst>
                        <p:cond delay="0"/>
                      </p:stCondLst>
                      <p:childTnLst>
                        <p:par>
                          <p:cTn id="160" fill="hold">
                            <p:stCondLst>
                              <p:cond delay="0"/>
                            </p:stCondLst>
                            <p:childTnLst>
                              <p:par>
                                <p:cTn id="161" presetID="10" presetClass="exit" presetSubtype="0" fill="hold" grpId="0" nodeType="clickEffect">
                                  <p:stCondLst>
                                    <p:cond delay="0"/>
                                  </p:stCondLst>
                                  <p:childTnLst>
                                    <p:animEffect transition="out" filter="fade">
                                      <p:cBhvr>
                                        <p:cTn id="162" dur="500"/>
                                        <p:tgtEl>
                                          <p:spTgt spid="44"/>
                                        </p:tgtEl>
                                      </p:cBhvr>
                                    </p:animEffect>
                                    <p:set>
                                      <p:cBhvr>
                                        <p:cTn id="163" dur="1" fill="hold">
                                          <p:stCondLst>
                                            <p:cond delay="499"/>
                                          </p:stCondLst>
                                        </p:cTn>
                                        <p:tgtEl>
                                          <p:spTgt spid="44"/>
                                        </p:tgtEl>
                                        <p:attrNameLst>
                                          <p:attrName>style.visibility</p:attrName>
                                        </p:attrNameLst>
                                      </p:cBhvr>
                                      <p:to>
                                        <p:strVal val="hidden"/>
                                      </p:to>
                                    </p:set>
                                  </p:childTnLst>
                                  <p:subTnLst>
                                    <p:audio>
                                      <p:cMediaNode>
                                        <p:cTn display="0" masterRel="sameClick">
                                          <p:stCondLst>
                                            <p:cond evt="begin" delay="0">
                                              <p:tn val="161"/>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44"/>
                  </p:tgtEl>
                </p:cond>
              </p:nextCondLst>
            </p:seq>
            <p:seq concurrent="1" nextAc="seek">
              <p:cTn id="164" restart="whenNotActive" fill="hold" evtFilter="cancelBubble" nodeType="interactiveSeq">
                <p:stCondLst>
                  <p:cond evt="onClick" delay="0">
                    <p:tgtEl>
                      <p:spTgt spid="45"/>
                    </p:tgtEl>
                  </p:cond>
                </p:stCondLst>
                <p:endSync evt="end" delay="0">
                  <p:rtn val="all"/>
                </p:endSync>
                <p:childTnLst>
                  <p:par>
                    <p:cTn id="165" fill="hold">
                      <p:stCondLst>
                        <p:cond delay="0"/>
                      </p:stCondLst>
                      <p:childTnLst>
                        <p:par>
                          <p:cTn id="166" fill="hold">
                            <p:stCondLst>
                              <p:cond delay="0"/>
                            </p:stCondLst>
                            <p:childTnLst>
                              <p:par>
                                <p:cTn id="167" presetID="10" presetClass="exit" presetSubtype="0" fill="hold" grpId="0" nodeType="clickEffect">
                                  <p:stCondLst>
                                    <p:cond delay="0"/>
                                  </p:stCondLst>
                                  <p:childTnLst>
                                    <p:animEffect transition="out" filter="fade">
                                      <p:cBhvr>
                                        <p:cTn id="168" dur="500"/>
                                        <p:tgtEl>
                                          <p:spTgt spid="45"/>
                                        </p:tgtEl>
                                      </p:cBhvr>
                                    </p:animEffect>
                                    <p:set>
                                      <p:cBhvr>
                                        <p:cTn id="169" dur="1" fill="hold">
                                          <p:stCondLst>
                                            <p:cond delay="499"/>
                                          </p:stCondLst>
                                        </p:cTn>
                                        <p:tgtEl>
                                          <p:spTgt spid="45"/>
                                        </p:tgtEl>
                                        <p:attrNameLst>
                                          <p:attrName>style.visibility</p:attrName>
                                        </p:attrNameLst>
                                      </p:cBhvr>
                                      <p:to>
                                        <p:strVal val="hidden"/>
                                      </p:to>
                                    </p:set>
                                  </p:childTnLst>
                                  <p:subTnLst>
                                    <p:audio>
                                      <p:cMediaNode>
                                        <p:cTn display="0" masterRel="sameClick">
                                          <p:stCondLst>
                                            <p:cond evt="begin" delay="0">
                                              <p:tn val="167"/>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45"/>
                  </p:tgtEl>
                </p:cond>
              </p:nextCondLst>
            </p:seq>
            <p:seq concurrent="1" nextAc="seek">
              <p:cTn id="170" restart="whenNotActive" fill="hold" evtFilter="cancelBubble" nodeType="interactiveSeq">
                <p:stCondLst>
                  <p:cond evt="onClick" delay="0">
                    <p:tgtEl>
                      <p:spTgt spid="46"/>
                    </p:tgtEl>
                  </p:cond>
                </p:stCondLst>
                <p:endSync evt="end" delay="0">
                  <p:rtn val="all"/>
                </p:endSync>
                <p:childTnLst>
                  <p:par>
                    <p:cTn id="171" fill="hold">
                      <p:stCondLst>
                        <p:cond delay="0"/>
                      </p:stCondLst>
                      <p:childTnLst>
                        <p:par>
                          <p:cTn id="172" fill="hold">
                            <p:stCondLst>
                              <p:cond delay="0"/>
                            </p:stCondLst>
                            <p:childTnLst>
                              <p:par>
                                <p:cTn id="173" presetID="10" presetClass="exit" presetSubtype="0" fill="hold" grpId="0" nodeType="clickEffect">
                                  <p:stCondLst>
                                    <p:cond delay="0"/>
                                  </p:stCondLst>
                                  <p:childTnLst>
                                    <p:animEffect transition="out" filter="fade">
                                      <p:cBhvr>
                                        <p:cTn id="174" dur="500"/>
                                        <p:tgtEl>
                                          <p:spTgt spid="46"/>
                                        </p:tgtEl>
                                      </p:cBhvr>
                                    </p:animEffect>
                                    <p:set>
                                      <p:cBhvr>
                                        <p:cTn id="175" dur="1" fill="hold">
                                          <p:stCondLst>
                                            <p:cond delay="499"/>
                                          </p:stCondLst>
                                        </p:cTn>
                                        <p:tgtEl>
                                          <p:spTgt spid="46"/>
                                        </p:tgtEl>
                                        <p:attrNameLst>
                                          <p:attrName>style.visibility</p:attrName>
                                        </p:attrNameLst>
                                      </p:cBhvr>
                                      <p:to>
                                        <p:strVal val="hidden"/>
                                      </p:to>
                                    </p:set>
                                  </p:childTnLst>
                                  <p:subTnLst>
                                    <p:audio>
                                      <p:cMediaNode>
                                        <p:cTn display="0" masterRel="sameClick">
                                          <p:stCondLst>
                                            <p:cond evt="begin" delay="0">
                                              <p:tn val="173"/>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46"/>
                  </p:tgtEl>
                </p:cond>
              </p:nextCondLst>
            </p:seq>
            <p:seq concurrent="1" nextAc="seek">
              <p:cTn id="176" restart="whenNotActive" fill="hold" evtFilter="cancelBubble" nodeType="interactiveSeq">
                <p:stCondLst>
                  <p:cond evt="onClick" delay="0">
                    <p:tgtEl>
                      <p:spTgt spid="47"/>
                    </p:tgtEl>
                  </p:cond>
                </p:stCondLst>
                <p:endSync evt="end" delay="0">
                  <p:rtn val="all"/>
                </p:endSync>
                <p:childTnLst>
                  <p:par>
                    <p:cTn id="177" fill="hold">
                      <p:stCondLst>
                        <p:cond delay="0"/>
                      </p:stCondLst>
                      <p:childTnLst>
                        <p:par>
                          <p:cTn id="178" fill="hold">
                            <p:stCondLst>
                              <p:cond delay="0"/>
                            </p:stCondLst>
                            <p:childTnLst>
                              <p:par>
                                <p:cTn id="179" presetID="10" presetClass="exit" presetSubtype="0" fill="hold" grpId="0" nodeType="clickEffect">
                                  <p:stCondLst>
                                    <p:cond delay="0"/>
                                  </p:stCondLst>
                                  <p:childTnLst>
                                    <p:animEffect transition="out" filter="fade">
                                      <p:cBhvr>
                                        <p:cTn id="180" dur="500"/>
                                        <p:tgtEl>
                                          <p:spTgt spid="47"/>
                                        </p:tgtEl>
                                      </p:cBhvr>
                                    </p:animEffect>
                                    <p:set>
                                      <p:cBhvr>
                                        <p:cTn id="181" dur="1" fill="hold">
                                          <p:stCondLst>
                                            <p:cond delay="499"/>
                                          </p:stCondLst>
                                        </p:cTn>
                                        <p:tgtEl>
                                          <p:spTgt spid="47"/>
                                        </p:tgtEl>
                                        <p:attrNameLst>
                                          <p:attrName>style.visibility</p:attrName>
                                        </p:attrNameLst>
                                      </p:cBhvr>
                                      <p:to>
                                        <p:strVal val="hidden"/>
                                      </p:to>
                                    </p:set>
                                  </p:childTnLst>
                                  <p:subTnLst>
                                    <p:audio>
                                      <p:cMediaNode>
                                        <p:cTn display="0" masterRel="sameClick">
                                          <p:stCondLst>
                                            <p:cond evt="begin" delay="0">
                                              <p:tn val="179"/>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47"/>
                  </p:tgtEl>
                </p:cond>
              </p:nextCondLst>
            </p:seq>
            <p:seq concurrent="1" nextAc="seek">
              <p:cTn id="182" restart="whenNotActive" fill="hold" evtFilter="cancelBubble" nodeType="interactiveSeq">
                <p:stCondLst>
                  <p:cond evt="onClick" delay="0">
                    <p:tgtEl>
                      <p:spTgt spid="1030"/>
                    </p:tgtEl>
                  </p:cond>
                </p:stCondLst>
                <p:endSync evt="end" delay="0">
                  <p:rtn val="all"/>
                </p:endSync>
                <p:childTnLst>
                  <p:par>
                    <p:cTn id="183" fill="hold">
                      <p:stCondLst>
                        <p:cond delay="0"/>
                      </p:stCondLst>
                      <p:childTnLst>
                        <p:par>
                          <p:cTn id="184" fill="hold">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61"/>
                                        </p:tgtEl>
                                        <p:attrNameLst>
                                          <p:attrName>style.visibility</p:attrName>
                                        </p:attrNameLst>
                                      </p:cBhvr>
                                      <p:to>
                                        <p:strVal val="visible"/>
                                      </p:to>
                                    </p:set>
                                    <p:animEffect transition="in" filter="fade">
                                      <p:cBhvr>
                                        <p:cTn id="187" dur="500"/>
                                        <p:tgtEl>
                                          <p:spTgt spid="61"/>
                                        </p:tgtEl>
                                      </p:cBhvr>
                                    </p:animEffect>
                                  </p:childTnLst>
                                  <p:subTnLst>
                                    <p:audio>
                                      <p:cMediaNode>
                                        <p:cTn display="0" masterRel="sameClick">
                                          <p:stCondLst>
                                            <p:cond evt="begin" delay="0">
                                              <p:tn val="185"/>
                                            </p:cond>
                                          </p:stCondLst>
                                          <p:endCondLst>
                                            <p:cond evt="onStopAudio" delay="0">
                                              <p:tgtEl>
                                                <p:sldTgt/>
                                              </p:tgtEl>
                                            </p:cond>
                                          </p:endCondLst>
                                        </p:cTn>
                                        <p:tgtEl>
                                          <p:sndTgt r:embed="rId2" name="BOMB.WAV"/>
                                        </p:tgtEl>
                                      </p:cMediaNode>
                                    </p:audio>
                                  </p:subTnLst>
                                </p:cTn>
                              </p:par>
                            </p:childTnLst>
                          </p:cTn>
                        </p:par>
                        <p:par>
                          <p:cTn id="188" fill="hold">
                            <p:stCondLst>
                              <p:cond delay="500"/>
                            </p:stCondLst>
                            <p:childTnLst>
                              <p:par>
                                <p:cTn id="189" presetID="47" presetClass="entr" presetSubtype="0" fill="hold" grpId="0" nodeType="afterEffect">
                                  <p:stCondLst>
                                    <p:cond delay="500"/>
                                  </p:stCondLst>
                                  <p:childTnLst>
                                    <p:set>
                                      <p:cBhvr>
                                        <p:cTn id="190" dur="1" fill="hold">
                                          <p:stCondLst>
                                            <p:cond delay="0"/>
                                          </p:stCondLst>
                                        </p:cTn>
                                        <p:tgtEl>
                                          <p:spTgt spid="68"/>
                                        </p:tgtEl>
                                        <p:attrNameLst>
                                          <p:attrName>style.visibility</p:attrName>
                                        </p:attrNameLst>
                                      </p:cBhvr>
                                      <p:to>
                                        <p:strVal val="visible"/>
                                      </p:to>
                                    </p:set>
                                    <p:animEffect transition="in" filter="fade">
                                      <p:cBhvr>
                                        <p:cTn id="191" dur="1000"/>
                                        <p:tgtEl>
                                          <p:spTgt spid="68"/>
                                        </p:tgtEl>
                                      </p:cBhvr>
                                    </p:animEffect>
                                    <p:anim calcmode="lin" valueType="num">
                                      <p:cBhvr>
                                        <p:cTn id="192" dur="1000" fill="hold"/>
                                        <p:tgtEl>
                                          <p:spTgt spid="68"/>
                                        </p:tgtEl>
                                        <p:attrNameLst>
                                          <p:attrName>ppt_x</p:attrName>
                                        </p:attrNameLst>
                                      </p:cBhvr>
                                      <p:tavLst>
                                        <p:tav tm="0">
                                          <p:val>
                                            <p:strVal val="#ppt_x"/>
                                          </p:val>
                                        </p:tav>
                                        <p:tav tm="100000">
                                          <p:val>
                                            <p:strVal val="#ppt_x"/>
                                          </p:val>
                                        </p:tav>
                                      </p:tavLst>
                                    </p:anim>
                                    <p:anim calcmode="lin" valueType="num">
                                      <p:cBhvr>
                                        <p:cTn id="193" dur="1000" fill="hold"/>
                                        <p:tgtEl>
                                          <p:spTgt spid="68"/>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89"/>
                                            </p:cond>
                                          </p:stCondLst>
                                          <p:endCondLst>
                                            <p:cond evt="onStopAudio" delay="0">
                                              <p:tgtEl>
                                                <p:sldTgt/>
                                              </p:tgtEl>
                                            </p:cond>
                                          </p:endCondLst>
                                        </p:cTn>
                                        <p:tgtEl>
                                          <p:sndTgt r:embed="rId3" name="CASHREG.WAV"/>
                                        </p:tgtEl>
                                      </p:cMediaNode>
                                    </p:audio>
                                  </p:subTnLst>
                                </p:cTn>
                              </p:par>
                            </p:childTnLst>
                          </p:cTn>
                        </p:par>
                        <p:par>
                          <p:cTn id="194" fill="hold">
                            <p:stCondLst>
                              <p:cond delay="2000"/>
                            </p:stCondLst>
                            <p:childTnLst>
                              <p:par>
                                <p:cTn id="195" presetID="10" presetClass="exit" presetSubtype="0" fill="hold" grpId="1" nodeType="afterEffect">
                                  <p:stCondLst>
                                    <p:cond delay="500"/>
                                  </p:stCondLst>
                                  <p:childTnLst>
                                    <p:animEffect transition="out" filter="fade">
                                      <p:cBhvr>
                                        <p:cTn id="196" dur="500"/>
                                        <p:tgtEl>
                                          <p:spTgt spid="68"/>
                                        </p:tgtEl>
                                      </p:cBhvr>
                                    </p:animEffect>
                                    <p:set>
                                      <p:cBhvr>
                                        <p:cTn id="197" dur="1" fill="hold">
                                          <p:stCondLst>
                                            <p:cond delay="499"/>
                                          </p:stCondLst>
                                        </p:cTn>
                                        <p:tgtEl>
                                          <p:spTgt spid="68"/>
                                        </p:tgtEl>
                                        <p:attrNameLst>
                                          <p:attrName>style.visibility</p:attrName>
                                        </p:attrNameLst>
                                      </p:cBhvr>
                                      <p:to>
                                        <p:strVal val="hidden"/>
                                      </p:to>
                                    </p:set>
                                  </p:childTnLst>
                                </p:cTn>
                              </p:par>
                            </p:childTnLst>
                          </p:cTn>
                        </p:par>
                      </p:childTnLst>
                    </p:cTn>
                  </p:par>
                </p:childTnLst>
              </p:cTn>
              <p:nextCondLst>
                <p:cond evt="onClick" delay="0">
                  <p:tgtEl>
                    <p:spTgt spid="1030"/>
                  </p:tgtEl>
                </p:cond>
              </p:nextCondLst>
            </p:seq>
            <p:seq concurrent="1" nextAc="seek">
              <p:cTn id="198" restart="whenNotActive" fill="hold" evtFilter="cancelBubble" nodeType="interactiveSeq">
                <p:stCondLst>
                  <p:cond evt="onClick" delay="0">
                    <p:tgtEl>
                      <p:spTgt spid="63"/>
                    </p:tgtEl>
                  </p:cond>
                </p:stCondLst>
                <p:endSync evt="end" delay="0">
                  <p:rtn val="all"/>
                </p:endSync>
                <p:childTnLst>
                  <p:par>
                    <p:cTn id="199" fill="hold">
                      <p:stCondLst>
                        <p:cond delay="0"/>
                      </p:stCondLst>
                      <p:childTnLst>
                        <p:par>
                          <p:cTn id="200" fill="hold">
                            <p:stCondLst>
                              <p:cond delay="0"/>
                            </p:stCondLst>
                            <p:childTnLst>
                              <p:par>
                                <p:cTn id="201" presetID="10" presetClass="entr" presetSubtype="0" fill="hold" grpId="0" nodeType="clickEffect">
                                  <p:stCondLst>
                                    <p:cond delay="0"/>
                                  </p:stCondLst>
                                  <p:childTnLst>
                                    <p:set>
                                      <p:cBhvr>
                                        <p:cTn id="202" dur="1" fill="hold">
                                          <p:stCondLst>
                                            <p:cond delay="0"/>
                                          </p:stCondLst>
                                        </p:cTn>
                                        <p:tgtEl>
                                          <p:spTgt spid="76"/>
                                        </p:tgtEl>
                                        <p:attrNameLst>
                                          <p:attrName>style.visibility</p:attrName>
                                        </p:attrNameLst>
                                      </p:cBhvr>
                                      <p:to>
                                        <p:strVal val="visible"/>
                                      </p:to>
                                    </p:set>
                                    <p:animEffect transition="in" filter="fade">
                                      <p:cBhvr>
                                        <p:cTn id="203" dur="500"/>
                                        <p:tgtEl>
                                          <p:spTgt spid="76"/>
                                        </p:tgtEl>
                                      </p:cBhvr>
                                    </p:animEffect>
                                  </p:childTnLst>
                                  <p:subTnLst>
                                    <p:audio>
                                      <p:cMediaNode>
                                        <p:cTn display="0" masterRel="sameClick">
                                          <p:stCondLst>
                                            <p:cond evt="begin" delay="0">
                                              <p:tn val="201"/>
                                            </p:cond>
                                          </p:stCondLst>
                                          <p:endCondLst>
                                            <p:cond evt="onStopAudio" delay="0">
                                              <p:tgtEl>
                                                <p:sldTgt/>
                                              </p:tgtEl>
                                            </p:cond>
                                          </p:endCondLst>
                                        </p:cTn>
                                        <p:tgtEl>
                                          <p:sndTgt r:embed="rId2" name="BOMB.WAV"/>
                                        </p:tgtEl>
                                      </p:cMediaNode>
                                    </p:audio>
                                  </p:subTnLst>
                                </p:cTn>
                              </p:par>
                            </p:childTnLst>
                          </p:cTn>
                        </p:par>
                        <p:par>
                          <p:cTn id="204" fill="hold">
                            <p:stCondLst>
                              <p:cond delay="500"/>
                            </p:stCondLst>
                            <p:childTnLst>
                              <p:par>
                                <p:cTn id="205" presetID="47" presetClass="entr" presetSubtype="0" fill="hold" grpId="0" nodeType="afterEffect">
                                  <p:stCondLst>
                                    <p:cond delay="500"/>
                                  </p:stCondLst>
                                  <p:childTnLst>
                                    <p:set>
                                      <p:cBhvr>
                                        <p:cTn id="206" dur="1" fill="hold">
                                          <p:stCondLst>
                                            <p:cond delay="0"/>
                                          </p:stCondLst>
                                        </p:cTn>
                                        <p:tgtEl>
                                          <p:spTgt spid="87"/>
                                        </p:tgtEl>
                                        <p:attrNameLst>
                                          <p:attrName>style.visibility</p:attrName>
                                        </p:attrNameLst>
                                      </p:cBhvr>
                                      <p:to>
                                        <p:strVal val="visible"/>
                                      </p:to>
                                    </p:set>
                                    <p:animEffect transition="in" filter="fade">
                                      <p:cBhvr>
                                        <p:cTn id="207" dur="1000"/>
                                        <p:tgtEl>
                                          <p:spTgt spid="87"/>
                                        </p:tgtEl>
                                      </p:cBhvr>
                                    </p:animEffect>
                                    <p:anim calcmode="lin" valueType="num">
                                      <p:cBhvr>
                                        <p:cTn id="208" dur="1000" fill="hold"/>
                                        <p:tgtEl>
                                          <p:spTgt spid="87"/>
                                        </p:tgtEl>
                                        <p:attrNameLst>
                                          <p:attrName>ppt_x</p:attrName>
                                        </p:attrNameLst>
                                      </p:cBhvr>
                                      <p:tavLst>
                                        <p:tav tm="0">
                                          <p:val>
                                            <p:strVal val="#ppt_x"/>
                                          </p:val>
                                        </p:tav>
                                        <p:tav tm="100000">
                                          <p:val>
                                            <p:strVal val="#ppt_x"/>
                                          </p:val>
                                        </p:tav>
                                      </p:tavLst>
                                    </p:anim>
                                    <p:anim calcmode="lin" valueType="num">
                                      <p:cBhvr>
                                        <p:cTn id="209" dur="1000" fill="hold"/>
                                        <p:tgtEl>
                                          <p:spTgt spid="8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05"/>
                                            </p:cond>
                                          </p:stCondLst>
                                          <p:endCondLst>
                                            <p:cond evt="onStopAudio" delay="0">
                                              <p:tgtEl>
                                                <p:sldTgt/>
                                              </p:tgtEl>
                                            </p:cond>
                                          </p:endCondLst>
                                        </p:cTn>
                                        <p:tgtEl>
                                          <p:sndTgt r:embed="rId3" name="CASHREG.WAV"/>
                                        </p:tgtEl>
                                      </p:cMediaNode>
                                    </p:audio>
                                  </p:subTnLst>
                                </p:cTn>
                              </p:par>
                            </p:childTnLst>
                          </p:cTn>
                        </p:par>
                        <p:par>
                          <p:cTn id="210" fill="hold">
                            <p:stCondLst>
                              <p:cond delay="2000"/>
                            </p:stCondLst>
                            <p:childTnLst>
                              <p:par>
                                <p:cTn id="211" presetID="10" presetClass="exit" presetSubtype="0" fill="hold" grpId="1" nodeType="afterEffect">
                                  <p:stCondLst>
                                    <p:cond delay="500"/>
                                  </p:stCondLst>
                                  <p:childTnLst>
                                    <p:animEffect transition="out" filter="fade">
                                      <p:cBhvr>
                                        <p:cTn id="212" dur="500"/>
                                        <p:tgtEl>
                                          <p:spTgt spid="87"/>
                                        </p:tgtEl>
                                      </p:cBhvr>
                                    </p:animEffect>
                                    <p:set>
                                      <p:cBhvr>
                                        <p:cTn id="213" dur="1" fill="hold">
                                          <p:stCondLst>
                                            <p:cond delay="499"/>
                                          </p:stCondLst>
                                        </p:cTn>
                                        <p:tgtEl>
                                          <p:spTgt spid="87"/>
                                        </p:tgtEl>
                                        <p:attrNameLst>
                                          <p:attrName>style.visibility</p:attrName>
                                        </p:attrNameLst>
                                      </p:cBhvr>
                                      <p:to>
                                        <p:strVal val="hidden"/>
                                      </p:to>
                                    </p:set>
                                  </p:childTnLst>
                                </p:cTn>
                              </p:par>
                            </p:childTnLst>
                          </p:cTn>
                        </p:par>
                      </p:childTnLst>
                    </p:cTn>
                  </p:par>
                </p:childTnLst>
              </p:cTn>
              <p:nextCondLst>
                <p:cond evt="onClick" delay="0">
                  <p:tgtEl>
                    <p:spTgt spid="63"/>
                  </p:tgtEl>
                </p:cond>
              </p:nextCondLst>
            </p:seq>
            <p:seq concurrent="1" nextAc="seek">
              <p:cTn id="214" restart="whenNotActive" fill="hold" evtFilter="cancelBubble" nodeType="interactiveSeq">
                <p:stCondLst>
                  <p:cond evt="onClick" delay="0">
                    <p:tgtEl>
                      <p:spTgt spid="67"/>
                    </p:tgtEl>
                  </p:cond>
                </p:stCondLst>
                <p:endSync evt="end" delay="0">
                  <p:rtn val="all"/>
                </p:endSync>
                <p:childTnLst>
                  <p:par>
                    <p:cTn id="215" fill="hold">
                      <p:stCondLst>
                        <p:cond delay="0"/>
                      </p:stCondLst>
                      <p:childTnLst>
                        <p:par>
                          <p:cTn id="216" fill="hold">
                            <p:stCondLst>
                              <p:cond delay="0"/>
                            </p:stCondLst>
                            <p:childTnLst>
                              <p:par>
                                <p:cTn id="217" presetID="10" presetClass="entr" presetSubtype="0" fill="hold" grpId="0" nodeType="clickEffect">
                                  <p:stCondLst>
                                    <p:cond delay="0"/>
                                  </p:stCondLst>
                                  <p:childTnLst>
                                    <p:set>
                                      <p:cBhvr>
                                        <p:cTn id="218" dur="1" fill="hold">
                                          <p:stCondLst>
                                            <p:cond delay="0"/>
                                          </p:stCondLst>
                                        </p:cTn>
                                        <p:tgtEl>
                                          <p:spTgt spid="75"/>
                                        </p:tgtEl>
                                        <p:attrNameLst>
                                          <p:attrName>style.visibility</p:attrName>
                                        </p:attrNameLst>
                                      </p:cBhvr>
                                      <p:to>
                                        <p:strVal val="visible"/>
                                      </p:to>
                                    </p:set>
                                    <p:animEffect transition="in" filter="fade">
                                      <p:cBhvr>
                                        <p:cTn id="219" dur="500"/>
                                        <p:tgtEl>
                                          <p:spTgt spid="75"/>
                                        </p:tgtEl>
                                      </p:cBhvr>
                                    </p:animEffect>
                                  </p:childTnLst>
                                  <p:subTnLst>
                                    <p:audio>
                                      <p:cMediaNode>
                                        <p:cTn display="0" masterRel="sameClick">
                                          <p:stCondLst>
                                            <p:cond evt="begin" delay="0">
                                              <p:tn val="217"/>
                                            </p:cond>
                                          </p:stCondLst>
                                          <p:endCondLst>
                                            <p:cond evt="onStopAudio" delay="0">
                                              <p:tgtEl>
                                                <p:sldTgt/>
                                              </p:tgtEl>
                                            </p:cond>
                                          </p:endCondLst>
                                        </p:cTn>
                                        <p:tgtEl>
                                          <p:sndTgt r:embed="rId2" name="BOMB.WAV"/>
                                        </p:tgtEl>
                                      </p:cMediaNode>
                                    </p:audio>
                                  </p:subTnLst>
                                </p:cTn>
                              </p:par>
                            </p:childTnLst>
                          </p:cTn>
                        </p:par>
                        <p:par>
                          <p:cTn id="220" fill="hold">
                            <p:stCondLst>
                              <p:cond delay="500"/>
                            </p:stCondLst>
                            <p:childTnLst>
                              <p:par>
                                <p:cTn id="221" presetID="47" presetClass="entr" presetSubtype="0" fill="hold" grpId="0" nodeType="afterEffect">
                                  <p:stCondLst>
                                    <p:cond delay="500"/>
                                  </p:stCondLst>
                                  <p:childTnLst>
                                    <p:set>
                                      <p:cBhvr>
                                        <p:cTn id="222" dur="1" fill="hold">
                                          <p:stCondLst>
                                            <p:cond delay="0"/>
                                          </p:stCondLst>
                                        </p:cTn>
                                        <p:tgtEl>
                                          <p:spTgt spid="88"/>
                                        </p:tgtEl>
                                        <p:attrNameLst>
                                          <p:attrName>style.visibility</p:attrName>
                                        </p:attrNameLst>
                                      </p:cBhvr>
                                      <p:to>
                                        <p:strVal val="visible"/>
                                      </p:to>
                                    </p:set>
                                    <p:animEffect transition="in" filter="fade">
                                      <p:cBhvr>
                                        <p:cTn id="223" dur="1000"/>
                                        <p:tgtEl>
                                          <p:spTgt spid="88"/>
                                        </p:tgtEl>
                                      </p:cBhvr>
                                    </p:animEffect>
                                    <p:anim calcmode="lin" valueType="num">
                                      <p:cBhvr>
                                        <p:cTn id="224" dur="1000" fill="hold"/>
                                        <p:tgtEl>
                                          <p:spTgt spid="88"/>
                                        </p:tgtEl>
                                        <p:attrNameLst>
                                          <p:attrName>ppt_x</p:attrName>
                                        </p:attrNameLst>
                                      </p:cBhvr>
                                      <p:tavLst>
                                        <p:tav tm="0">
                                          <p:val>
                                            <p:strVal val="#ppt_x"/>
                                          </p:val>
                                        </p:tav>
                                        <p:tav tm="100000">
                                          <p:val>
                                            <p:strVal val="#ppt_x"/>
                                          </p:val>
                                        </p:tav>
                                      </p:tavLst>
                                    </p:anim>
                                    <p:anim calcmode="lin" valueType="num">
                                      <p:cBhvr>
                                        <p:cTn id="225" dur="1000" fill="hold"/>
                                        <p:tgtEl>
                                          <p:spTgt spid="88"/>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21"/>
                                            </p:cond>
                                          </p:stCondLst>
                                          <p:endCondLst>
                                            <p:cond evt="onStopAudio" delay="0">
                                              <p:tgtEl>
                                                <p:sldTgt/>
                                              </p:tgtEl>
                                            </p:cond>
                                          </p:endCondLst>
                                        </p:cTn>
                                        <p:tgtEl>
                                          <p:sndTgt r:embed="rId3" name="CASHREG.WAV"/>
                                        </p:tgtEl>
                                      </p:cMediaNode>
                                    </p:audio>
                                  </p:subTnLst>
                                </p:cTn>
                              </p:par>
                            </p:childTnLst>
                          </p:cTn>
                        </p:par>
                        <p:par>
                          <p:cTn id="226" fill="hold">
                            <p:stCondLst>
                              <p:cond delay="2000"/>
                            </p:stCondLst>
                            <p:childTnLst>
                              <p:par>
                                <p:cTn id="227" presetID="10" presetClass="exit" presetSubtype="0" fill="hold" grpId="1" nodeType="afterEffect">
                                  <p:stCondLst>
                                    <p:cond delay="500"/>
                                  </p:stCondLst>
                                  <p:childTnLst>
                                    <p:animEffect transition="out" filter="fade">
                                      <p:cBhvr>
                                        <p:cTn id="228" dur="500"/>
                                        <p:tgtEl>
                                          <p:spTgt spid="88"/>
                                        </p:tgtEl>
                                      </p:cBhvr>
                                    </p:animEffect>
                                    <p:set>
                                      <p:cBhvr>
                                        <p:cTn id="229" dur="1" fill="hold">
                                          <p:stCondLst>
                                            <p:cond delay="499"/>
                                          </p:stCondLst>
                                        </p:cTn>
                                        <p:tgtEl>
                                          <p:spTgt spid="88"/>
                                        </p:tgtEl>
                                        <p:attrNameLst>
                                          <p:attrName>style.visibility</p:attrName>
                                        </p:attrNameLst>
                                      </p:cBhvr>
                                      <p:to>
                                        <p:strVal val="hidden"/>
                                      </p:to>
                                    </p:set>
                                  </p:childTnLst>
                                </p:cTn>
                              </p:par>
                            </p:childTnLst>
                          </p:cTn>
                        </p:par>
                      </p:childTnLst>
                    </p:cTn>
                  </p:par>
                </p:childTnLst>
              </p:cTn>
              <p:nextCondLst>
                <p:cond evt="onClick" delay="0">
                  <p:tgtEl>
                    <p:spTgt spid="67"/>
                  </p:tgtEl>
                </p:cond>
              </p:nextCondLst>
            </p:seq>
            <p:seq concurrent="1" nextAc="seek">
              <p:cTn id="230" restart="whenNotActive" fill="hold" evtFilter="cancelBubble" nodeType="interactiveSeq">
                <p:stCondLst>
                  <p:cond evt="onClick" delay="0">
                    <p:tgtEl>
                      <p:spTgt spid="64"/>
                    </p:tgtEl>
                  </p:cond>
                </p:stCondLst>
                <p:endSync evt="end" delay="0">
                  <p:rtn val="all"/>
                </p:endSync>
                <p:childTnLst>
                  <p:par>
                    <p:cTn id="231" fill="hold">
                      <p:stCondLst>
                        <p:cond delay="0"/>
                      </p:stCondLst>
                      <p:childTnLst>
                        <p:par>
                          <p:cTn id="232" fill="hold">
                            <p:stCondLst>
                              <p:cond delay="0"/>
                            </p:stCondLst>
                            <p:childTnLst>
                              <p:par>
                                <p:cTn id="233" presetID="10" presetClass="entr" presetSubtype="0" fill="hold" grpId="0" nodeType="clickEffect">
                                  <p:stCondLst>
                                    <p:cond delay="0"/>
                                  </p:stCondLst>
                                  <p:childTnLst>
                                    <p:set>
                                      <p:cBhvr>
                                        <p:cTn id="234" dur="1" fill="hold">
                                          <p:stCondLst>
                                            <p:cond delay="0"/>
                                          </p:stCondLst>
                                        </p:cTn>
                                        <p:tgtEl>
                                          <p:spTgt spid="77"/>
                                        </p:tgtEl>
                                        <p:attrNameLst>
                                          <p:attrName>style.visibility</p:attrName>
                                        </p:attrNameLst>
                                      </p:cBhvr>
                                      <p:to>
                                        <p:strVal val="visible"/>
                                      </p:to>
                                    </p:set>
                                    <p:animEffect transition="in" filter="fade">
                                      <p:cBhvr>
                                        <p:cTn id="235" dur="500"/>
                                        <p:tgtEl>
                                          <p:spTgt spid="77"/>
                                        </p:tgtEl>
                                      </p:cBhvr>
                                    </p:animEffect>
                                  </p:childTnLst>
                                  <p:subTnLst>
                                    <p:audio>
                                      <p:cMediaNode>
                                        <p:cTn display="0" masterRel="sameClick">
                                          <p:stCondLst>
                                            <p:cond evt="begin" delay="0">
                                              <p:tn val="233"/>
                                            </p:cond>
                                          </p:stCondLst>
                                          <p:endCondLst>
                                            <p:cond evt="onStopAudio" delay="0">
                                              <p:tgtEl>
                                                <p:sldTgt/>
                                              </p:tgtEl>
                                            </p:cond>
                                          </p:endCondLst>
                                        </p:cTn>
                                        <p:tgtEl>
                                          <p:sndTgt r:embed="rId2" name="BOMB.WAV"/>
                                        </p:tgtEl>
                                      </p:cMediaNode>
                                    </p:audio>
                                  </p:subTnLst>
                                </p:cTn>
                              </p:par>
                            </p:childTnLst>
                          </p:cTn>
                        </p:par>
                        <p:par>
                          <p:cTn id="236" fill="hold">
                            <p:stCondLst>
                              <p:cond delay="500"/>
                            </p:stCondLst>
                            <p:childTnLst>
                              <p:par>
                                <p:cTn id="237" presetID="47" presetClass="entr" presetSubtype="0" fill="hold" grpId="0" nodeType="afterEffect">
                                  <p:stCondLst>
                                    <p:cond delay="500"/>
                                  </p:stCondLst>
                                  <p:childTnLst>
                                    <p:set>
                                      <p:cBhvr>
                                        <p:cTn id="238" dur="1" fill="hold">
                                          <p:stCondLst>
                                            <p:cond delay="0"/>
                                          </p:stCondLst>
                                        </p:cTn>
                                        <p:tgtEl>
                                          <p:spTgt spid="89"/>
                                        </p:tgtEl>
                                        <p:attrNameLst>
                                          <p:attrName>style.visibility</p:attrName>
                                        </p:attrNameLst>
                                      </p:cBhvr>
                                      <p:to>
                                        <p:strVal val="visible"/>
                                      </p:to>
                                    </p:set>
                                    <p:animEffect transition="in" filter="fade">
                                      <p:cBhvr>
                                        <p:cTn id="239" dur="1000"/>
                                        <p:tgtEl>
                                          <p:spTgt spid="89"/>
                                        </p:tgtEl>
                                      </p:cBhvr>
                                    </p:animEffect>
                                    <p:anim calcmode="lin" valueType="num">
                                      <p:cBhvr>
                                        <p:cTn id="240" dur="1000" fill="hold"/>
                                        <p:tgtEl>
                                          <p:spTgt spid="89"/>
                                        </p:tgtEl>
                                        <p:attrNameLst>
                                          <p:attrName>ppt_x</p:attrName>
                                        </p:attrNameLst>
                                      </p:cBhvr>
                                      <p:tavLst>
                                        <p:tav tm="0">
                                          <p:val>
                                            <p:strVal val="#ppt_x"/>
                                          </p:val>
                                        </p:tav>
                                        <p:tav tm="100000">
                                          <p:val>
                                            <p:strVal val="#ppt_x"/>
                                          </p:val>
                                        </p:tav>
                                      </p:tavLst>
                                    </p:anim>
                                    <p:anim calcmode="lin" valueType="num">
                                      <p:cBhvr>
                                        <p:cTn id="241" dur="1000" fill="hold"/>
                                        <p:tgtEl>
                                          <p:spTgt spid="89"/>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37"/>
                                            </p:cond>
                                          </p:stCondLst>
                                          <p:endCondLst>
                                            <p:cond evt="onStopAudio" delay="0">
                                              <p:tgtEl>
                                                <p:sldTgt/>
                                              </p:tgtEl>
                                            </p:cond>
                                          </p:endCondLst>
                                        </p:cTn>
                                        <p:tgtEl>
                                          <p:sndTgt r:embed="rId3" name="CASHREG.WAV"/>
                                        </p:tgtEl>
                                      </p:cMediaNode>
                                    </p:audio>
                                  </p:subTnLst>
                                </p:cTn>
                              </p:par>
                            </p:childTnLst>
                          </p:cTn>
                        </p:par>
                        <p:par>
                          <p:cTn id="242" fill="hold">
                            <p:stCondLst>
                              <p:cond delay="2000"/>
                            </p:stCondLst>
                            <p:childTnLst>
                              <p:par>
                                <p:cTn id="243" presetID="10" presetClass="exit" presetSubtype="0" fill="hold" grpId="1" nodeType="afterEffect">
                                  <p:stCondLst>
                                    <p:cond delay="500"/>
                                  </p:stCondLst>
                                  <p:childTnLst>
                                    <p:animEffect transition="out" filter="fade">
                                      <p:cBhvr>
                                        <p:cTn id="244" dur="500"/>
                                        <p:tgtEl>
                                          <p:spTgt spid="89"/>
                                        </p:tgtEl>
                                      </p:cBhvr>
                                    </p:animEffect>
                                    <p:set>
                                      <p:cBhvr>
                                        <p:cTn id="245" dur="1" fill="hold">
                                          <p:stCondLst>
                                            <p:cond delay="499"/>
                                          </p:stCondLst>
                                        </p:cTn>
                                        <p:tgtEl>
                                          <p:spTgt spid="89"/>
                                        </p:tgtEl>
                                        <p:attrNameLst>
                                          <p:attrName>style.visibility</p:attrName>
                                        </p:attrNameLst>
                                      </p:cBhvr>
                                      <p:to>
                                        <p:strVal val="hidden"/>
                                      </p:to>
                                    </p:set>
                                  </p:childTnLst>
                                </p:cTn>
                              </p:par>
                            </p:childTnLst>
                          </p:cTn>
                        </p:par>
                      </p:childTnLst>
                    </p:cTn>
                  </p:par>
                </p:childTnLst>
              </p:cTn>
              <p:nextCondLst>
                <p:cond evt="onClick" delay="0">
                  <p:tgtEl>
                    <p:spTgt spid="64"/>
                  </p:tgtEl>
                </p:cond>
              </p:nextCondLst>
            </p:seq>
            <p:seq concurrent="1" nextAc="seek">
              <p:cTn id="246" restart="whenNotActive" fill="hold" evtFilter="cancelBubble" nodeType="interactiveSeq">
                <p:stCondLst>
                  <p:cond evt="onClick" delay="0">
                    <p:tgtEl>
                      <p:spTgt spid="74"/>
                    </p:tgtEl>
                  </p:cond>
                </p:stCondLst>
                <p:endSync evt="end" delay="0">
                  <p:rtn val="all"/>
                </p:endSync>
                <p:childTnLst>
                  <p:par>
                    <p:cTn id="247" fill="hold">
                      <p:stCondLst>
                        <p:cond delay="0"/>
                      </p:stCondLst>
                      <p:childTnLst>
                        <p:par>
                          <p:cTn id="248" fill="hold">
                            <p:stCondLst>
                              <p:cond delay="0"/>
                            </p:stCondLst>
                            <p:childTnLst>
                              <p:par>
                                <p:cTn id="249" presetID="53" presetClass="entr" presetSubtype="16" fill="hold" grpId="0" nodeType="clickEffect">
                                  <p:stCondLst>
                                    <p:cond delay="0"/>
                                  </p:stCondLst>
                                  <p:iterate type="lt">
                                    <p:tmPct val="0"/>
                                  </p:iterate>
                                  <p:childTnLst>
                                    <p:set>
                                      <p:cBhvr>
                                        <p:cTn id="250" dur="1" fill="hold">
                                          <p:stCondLst>
                                            <p:cond delay="0"/>
                                          </p:stCondLst>
                                        </p:cTn>
                                        <p:tgtEl>
                                          <p:spTgt spid="69"/>
                                        </p:tgtEl>
                                        <p:attrNameLst>
                                          <p:attrName>style.visibility</p:attrName>
                                        </p:attrNameLst>
                                      </p:cBhvr>
                                      <p:to>
                                        <p:strVal val="visible"/>
                                      </p:to>
                                    </p:set>
                                    <p:anim calcmode="lin" valueType="num">
                                      <p:cBhvr>
                                        <p:cTn id="251" dur="1000" fill="hold"/>
                                        <p:tgtEl>
                                          <p:spTgt spid="69"/>
                                        </p:tgtEl>
                                        <p:attrNameLst>
                                          <p:attrName>ppt_w</p:attrName>
                                        </p:attrNameLst>
                                      </p:cBhvr>
                                      <p:tavLst>
                                        <p:tav tm="0">
                                          <p:val>
                                            <p:fltVal val="0"/>
                                          </p:val>
                                        </p:tav>
                                        <p:tav tm="100000">
                                          <p:val>
                                            <p:strVal val="#ppt_w"/>
                                          </p:val>
                                        </p:tav>
                                      </p:tavLst>
                                    </p:anim>
                                    <p:anim calcmode="lin" valueType="num">
                                      <p:cBhvr>
                                        <p:cTn id="252" dur="1000" fill="hold"/>
                                        <p:tgtEl>
                                          <p:spTgt spid="69"/>
                                        </p:tgtEl>
                                        <p:attrNameLst>
                                          <p:attrName>ppt_h</p:attrName>
                                        </p:attrNameLst>
                                      </p:cBhvr>
                                      <p:tavLst>
                                        <p:tav tm="0">
                                          <p:val>
                                            <p:fltVal val="0"/>
                                          </p:val>
                                        </p:tav>
                                        <p:tav tm="100000">
                                          <p:val>
                                            <p:strVal val="#ppt_h"/>
                                          </p:val>
                                        </p:tav>
                                      </p:tavLst>
                                    </p:anim>
                                    <p:animEffect transition="in" filter="fade">
                                      <p:cBhvr>
                                        <p:cTn id="253" dur="1000"/>
                                        <p:tgtEl>
                                          <p:spTgt spid="69"/>
                                        </p:tgtEl>
                                      </p:cBhvr>
                                    </p:animEffect>
                                  </p:childTnLst>
                                </p:cTn>
                              </p:par>
                            </p:childTnLst>
                          </p:cTn>
                        </p:par>
                        <p:par>
                          <p:cTn id="254" fill="hold">
                            <p:stCondLst>
                              <p:cond delay="1000"/>
                            </p:stCondLst>
                            <p:childTnLst>
                              <p:par>
                                <p:cTn id="255" presetID="34" presetClass="emph" presetSubtype="0" repeatCount="indefinite" fill="hold" grpId="1" nodeType="afterEffect">
                                  <p:stCondLst>
                                    <p:cond delay="0"/>
                                  </p:stCondLst>
                                  <p:iterate type="lt">
                                    <p:tmPct val="10000"/>
                                  </p:iterate>
                                  <p:childTnLst>
                                    <p:animMotion origin="layout" path="M -3.54167E-6 4.81481E-6 L -3.54167E-6 -0.07223 " pathEditMode="relative" rAng="0" ptsTypes="AA">
                                      <p:cBhvr>
                                        <p:cTn id="256" dur="500" accel="50000" decel="50000" autoRev="1" fill="hold">
                                          <p:stCondLst>
                                            <p:cond delay="0"/>
                                          </p:stCondLst>
                                        </p:cTn>
                                        <p:tgtEl>
                                          <p:spTgt spid="69"/>
                                        </p:tgtEl>
                                        <p:attrNameLst>
                                          <p:attrName>ppt_x</p:attrName>
                                          <p:attrName>ppt_y</p:attrName>
                                        </p:attrNameLst>
                                      </p:cBhvr>
                                      <p:rCtr x="0" y="-3611"/>
                                    </p:animMotion>
                                    <p:animRot by="1500000">
                                      <p:cBhvr>
                                        <p:cTn id="257" dur="250" fill="hold">
                                          <p:stCondLst>
                                            <p:cond delay="0"/>
                                          </p:stCondLst>
                                        </p:cTn>
                                        <p:tgtEl>
                                          <p:spTgt spid="69"/>
                                        </p:tgtEl>
                                        <p:attrNameLst>
                                          <p:attrName>r</p:attrName>
                                        </p:attrNameLst>
                                      </p:cBhvr>
                                    </p:animRot>
                                    <p:animRot by="-1500000">
                                      <p:cBhvr>
                                        <p:cTn id="258" dur="250" fill="hold">
                                          <p:stCondLst>
                                            <p:cond delay="250"/>
                                          </p:stCondLst>
                                        </p:cTn>
                                        <p:tgtEl>
                                          <p:spTgt spid="69"/>
                                        </p:tgtEl>
                                        <p:attrNameLst>
                                          <p:attrName>r</p:attrName>
                                        </p:attrNameLst>
                                      </p:cBhvr>
                                    </p:animRot>
                                    <p:animRot by="-1500000">
                                      <p:cBhvr>
                                        <p:cTn id="259" dur="250" fill="hold">
                                          <p:stCondLst>
                                            <p:cond delay="500"/>
                                          </p:stCondLst>
                                        </p:cTn>
                                        <p:tgtEl>
                                          <p:spTgt spid="69"/>
                                        </p:tgtEl>
                                        <p:attrNameLst>
                                          <p:attrName>r</p:attrName>
                                        </p:attrNameLst>
                                      </p:cBhvr>
                                    </p:animRot>
                                    <p:animRot by="1500000">
                                      <p:cBhvr>
                                        <p:cTn id="260" dur="250" fill="hold">
                                          <p:stCondLst>
                                            <p:cond delay="750"/>
                                          </p:stCondLst>
                                        </p:cTn>
                                        <p:tgtEl>
                                          <p:spTgt spid="69"/>
                                        </p:tgtEl>
                                        <p:attrNameLst>
                                          <p:attrName>r</p:attrName>
                                        </p:attrNameLst>
                                      </p:cBhvr>
                                    </p:animRot>
                                  </p:childTnLst>
                                </p:cTn>
                              </p:par>
                            </p:childTnLst>
                          </p:cTn>
                        </p:par>
                      </p:childTnLst>
                    </p:cTn>
                  </p:par>
                </p:childTnLst>
              </p:cTn>
              <p:nextCondLst>
                <p:cond evt="onClick" delay="0">
                  <p:tgtEl>
                    <p:spTgt spid="74"/>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43" grpId="0" animBg="1"/>
      <p:bldP spid="44" grpId="0" animBg="1"/>
      <p:bldP spid="45" grpId="0" animBg="1"/>
      <p:bldP spid="46" grpId="0" animBg="1"/>
      <p:bldP spid="47" grpId="0" animBg="1"/>
      <p:bldP spid="61" grpId="0" animBg="1"/>
      <p:bldP spid="75" grpId="0" animBg="1"/>
      <p:bldP spid="76" grpId="0" animBg="1"/>
      <p:bldP spid="77" grpId="0" animBg="1"/>
      <p:bldP spid="68" grpId="0"/>
      <p:bldP spid="68" grpId="1"/>
      <p:bldP spid="87" grpId="0"/>
      <p:bldP spid="87" grpId="1"/>
      <p:bldP spid="88" grpId="0"/>
      <p:bldP spid="88" grpId="1"/>
      <p:bldP spid="89" grpId="0"/>
      <p:bldP spid="89" grpId="1"/>
      <p:bldP spid="69" grpId="0"/>
      <p:bldP spid="69"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0BDD0-1D69-4F27-A577-273440AA78C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5886107-D897-4EFC-8779-2E1592974A8F}"/>
              </a:ext>
            </a:extLst>
          </p:cNvPr>
          <p:cNvSpPr>
            <a:spLocks noGrp="1"/>
          </p:cNvSpPr>
          <p:nvPr>
            <p:ph idx="1"/>
          </p:nvPr>
        </p:nvSpPr>
        <p:spPr>
          <a:xfrm>
            <a:off x="838200" y="1825625"/>
            <a:ext cx="1434483" cy="4351338"/>
          </a:xfrm>
        </p:spPr>
        <p:txBody>
          <a:bodyPr/>
          <a:lstStyle/>
          <a:p>
            <a:pPr marL="0" indent="0">
              <a:buNone/>
            </a:pPr>
            <a:r>
              <a:rPr lang="en-GB" dirty="0"/>
              <a:t>With difficult verbs</a:t>
            </a:r>
          </a:p>
        </p:txBody>
      </p:sp>
      <p:sp>
        <p:nvSpPr>
          <p:cNvPr id="4" name="1A">
            <a:extLst>
              <a:ext uri="{FF2B5EF4-FFF2-40B4-BE49-F238E27FC236}">
                <a16:creationId xmlns:a16="http://schemas.microsoft.com/office/drawing/2014/main" id="{DC530864-85EF-4FBD-A47D-4AD810ADE31A}"/>
              </a:ext>
            </a:extLst>
          </p:cNvPr>
          <p:cNvSpPr/>
          <p:nvPr/>
        </p:nvSpPr>
        <p:spPr>
          <a:xfrm>
            <a:off x="2467548" y="68103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5" name="2A">
            <a:extLst>
              <a:ext uri="{FF2B5EF4-FFF2-40B4-BE49-F238E27FC236}">
                <a16:creationId xmlns:a16="http://schemas.microsoft.com/office/drawing/2014/main" id="{BB27CFEC-D813-4E0C-A628-C29CB21EFBD4}"/>
              </a:ext>
            </a:extLst>
          </p:cNvPr>
          <p:cNvSpPr/>
          <p:nvPr/>
        </p:nvSpPr>
        <p:spPr>
          <a:xfrm>
            <a:off x="3726514" y="68103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6" name="3A">
            <a:extLst>
              <a:ext uri="{FF2B5EF4-FFF2-40B4-BE49-F238E27FC236}">
                <a16:creationId xmlns:a16="http://schemas.microsoft.com/office/drawing/2014/main" id="{DFCC58A9-FEDC-45C6-9BD9-03DF67776E9F}"/>
              </a:ext>
            </a:extLst>
          </p:cNvPr>
          <p:cNvSpPr/>
          <p:nvPr/>
        </p:nvSpPr>
        <p:spPr>
          <a:xfrm>
            <a:off x="4985480" y="68103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7" name="4A">
            <a:extLst>
              <a:ext uri="{FF2B5EF4-FFF2-40B4-BE49-F238E27FC236}">
                <a16:creationId xmlns:a16="http://schemas.microsoft.com/office/drawing/2014/main" id="{DF71276F-DEBA-4E93-8497-C697C7CCDCB9}"/>
              </a:ext>
            </a:extLst>
          </p:cNvPr>
          <p:cNvSpPr/>
          <p:nvPr/>
        </p:nvSpPr>
        <p:spPr>
          <a:xfrm>
            <a:off x="6244446" y="68103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5A">
            <a:extLst>
              <a:ext uri="{FF2B5EF4-FFF2-40B4-BE49-F238E27FC236}">
                <a16:creationId xmlns:a16="http://schemas.microsoft.com/office/drawing/2014/main" id="{9814E5F0-A4FB-40FB-A4DF-95E1460B8258}"/>
              </a:ext>
            </a:extLst>
          </p:cNvPr>
          <p:cNvSpPr/>
          <p:nvPr/>
        </p:nvSpPr>
        <p:spPr>
          <a:xfrm>
            <a:off x="7523411" y="66140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1B">
            <a:extLst>
              <a:ext uri="{FF2B5EF4-FFF2-40B4-BE49-F238E27FC236}">
                <a16:creationId xmlns:a16="http://schemas.microsoft.com/office/drawing/2014/main" id="{FAC7406B-A5C5-4251-9B03-D08E5568CF60}"/>
              </a:ext>
            </a:extLst>
          </p:cNvPr>
          <p:cNvSpPr/>
          <p:nvPr/>
        </p:nvSpPr>
        <p:spPr>
          <a:xfrm>
            <a:off x="2467548" y="1745279"/>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2B">
            <a:extLst>
              <a:ext uri="{FF2B5EF4-FFF2-40B4-BE49-F238E27FC236}">
                <a16:creationId xmlns:a16="http://schemas.microsoft.com/office/drawing/2014/main" id="{AF3B2F78-BBCC-4F05-A0F4-9FB9F2490619}"/>
              </a:ext>
            </a:extLst>
          </p:cNvPr>
          <p:cNvSpPr/>
          <p:nvPr/>
        </p:nvSpPr>
        <p:spPr>
          <a:xfrm>
            <a:off x="3739009" y="1745279"/>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1" name="3B">
            <a:extLst>
              <a:ext uri="{FF2B5EF4-FFF2-40B4-BE49-F238E27FC236}">
                <a16:creationId xmlns:a16="http://schemas.microsoft.com/office/drawing/2014/main" id="{A672AAE2-E211-429E-99FB-F426654182FE}"/>
              </a:ext>
            </a:extLst>
          </p:cNvPr>
          <p:cNvSpPr/>
          <p:nvPr/>
        </p:nvSpPr>
        <p:spPr>
          <a:xfrm>
            <a:off x="5010470" y="1745279"/>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2" name="4B">
            <a:extLst>
              <a:ext uri="{FF2B5EF4-FFF2-40B4-BE49-F238E27FC236}">
                <a16:creationId xmlns:a16="http://schemas.microsoft.com/office/drawing/2014/main" id="{0B937F63-0B9B-451E-AD8C-2917B8E7A1D4}"/>
              </a:ext>
            </a:extLst>
          </p:cNvPr>
          <p:cNvSpPr/>
          <p:nvPr/>
        </p:nvSpPr>
        <p:spPr>
          <a:xfrm>
            <a:off x="6244446" y="1745279"/>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3" name="5B">
            <a:extLst>
              <a:ext uri="{FF2B5EF4-FFF2-40B4-BE49-F238E27FC236}">
                <a16:creationId xmlns:a16="http://schemas.microsoft.com/office/drawing/2014/main" id="{FE71E967-6FFD-4A36-AC62-37E397F12197}"/>
              </a:ext>
            </a:extLst>
          </p:cNvPr>
          <p:cNvSpPr/>
          <p:nvPr/>
        </p:nvSpPr>
        <p:spPr>
          <a:xfrm>
            <a:off x="7528402" y="1745279"/>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4" name="1C">
            <a:extLst>
              <a:ext uri="{FF2B5EF4-FFF2-40B4-BE49-F238E27FC236}">
                <a16:creationId xmlns:a16="http://schemas.microsoft.com/office/drawing/2014/main" id="{4F7F90A5-14D7-418C-BEE9-4011BF592CFE}"/>
              </a:ext>
            </a:extLst>
          </p:cNvPr>
          <p:cNvSpPr/>
          <p:nvPr/>
        </p:nvSpPr>
        <p:spPr>
          <a:xfrm>
            <a:off x="2467548" y="278334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5" name="2C">
            <a:extLst>
              <a:ext uri="{FF2B5EF4-FFF2-40B4-BE49-F238E27FC236}">
                <a16:creationId xmlns:a16="http://schemas.microsoft.com/office/drawing/2014/main" id="{526962AA-7E81-496E-BF00-537E631A8F23}"/>
              </a:ext>
            </a:extLst>
          </p:cNvPr>
          <p:cNvSpPr/>
          <p:nvPr/>
        </p:nvSpPr>
        <p:spPr>
          <a:xfrm>
            <a:off x="3726514" y="278334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6" name="3C">
            <a:extLst>
              <a:ext uri="{FF2B5EF4-FFF2-40B4-BE49-F238E27FC236}">
                <a16:creationId xmlns:a16="http://schemas.microsoft.com/office/drawing/2014/main" id="{2799448A-4B43-4963-BF78-AC5F6C26EEA5}"/>
              </a:ext>
            </a:extLst>
          </p:cNvPr>
          <p:cNvSpPr/>
          <p:nvPr/>
        </p:nvSpPr>
        <p:spPr>
          <a:xfrm>
            <a:off x="4990471" y="2774470"/>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7" name="4C">
            <a:extLst>
              <a:ext uri="{FF2B5EF4-FFF2-40B4-BE49-F238E27FC236}">
                <a16:creationId xmlns:a16="http://schemas.microsoft.com/office/drawing/2014/main" id="{94148883-6AF1-40BC-981A-ED7C6649D107}"/>
              </a:ext>
            </a:extLst>
          </p:cNvPr>
          <p:cNvSpPr/>
          <p:nvPr/>
        </p:nvSpPr>
        <p:spPr>
          <a:xfrm>
            <a:off x="6256941" y="278334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8" name="5C">
            <a:extLst>
              <a:ext uri="{FF2B5EF4-FFF2-40B4-BE49-F238E27FC236}">
                <a16:creationId xmlns:a16="http://schemas.microsoft.com/office/drawing/2014/main" id="{9D04DC31-DC35-4429-AC1C-8686A7979F71}"/>
              </a:ext>
            </a:extLst>
          </p:cNvPr>
          <p:cNvSpPr/>
          <p:nvPr/>
        </p:nvSpPr>
        <p:spPr>
          <a:xfrm>
            <a:off x="7528228" y="2783347"/>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9" name="1D">
            <a:extLst>
              <a:ext uri="{FF2B5EF4-FFF2-40B4-BE49-F238E27FC236}">
                <a16:creationId xmlns:a16="http://schemas.microsoft.com/office/drawing/2014/main" id="{E331BDD5-2A44-49E5-8B42-88E0A8821BE0}"/>
              </a:ext>
            </a:extLst>
          </p:cNvPr>
          <p:cNvSpPr/>
          <p:nvPr/>
        </p:nvSpPr>
        <p:spPr>
          <a:xfrm>
            <a:off x="2467548" y="3821415"/>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0" name="2D">
            <a:extLst>
              <a:ext uri="{FF2B5EF4-FFF2-40B4-BE49-F238E27FC236}">
                <a16:creationId xmlns:a16="http://schemas.microsoft.com/office/drawing/2014/main" id="{34595A20-F008-4522-ACE4-D37C600F52FB}"/>
              </a:ext>
            </a:extLst>
          </p:cNvPr>
          <p:cNvSpPr/>
          <p:nvPr/>
        </p:nvSpPr>
        <p:spPr>
          <a:xfrm>
            <a:off x="3719392" y="3824881"/>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1" name="3D">
            <a:extLst>
              <a:ext uri="{FF2B5EF4-FFF2-40B4-BE49-F238E27FC236}">
                <a16:creationId xmlns:a16="http://schemas.microsoft.com/office/drawing/2014/main" id="{BC7752F1-11CF-4B07-A67A-F14698CE96D6}"/>
              </a:ext>
            </a:extLst>
          </p:cNvPr>
          <p:cNvSpPr/>
          <p:nvPr/>
        </p:nvSpPr>
        <p:spPr>
          <a:xfrm>
            <a:off x="4988166" y="383450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2" name="4D">
            <a:extLst>
              <a:ext uri="{FF2B5EF4-FFF2-40B4-BE49-F238E27FC236}">
                <a16:creationId xmlns:a16="http://schemas.microsoft.com/office/drawing/2014/main" id="{9E07E6E1-577E-47CA-8E84-94120BD52ABA}"/>
              </a:ext>
            </a:extLst>
          </p:cNvPr>
          <p:cNvSpPr/>
          <p:nvPr/>
        </p:nvSpPr>
        <p:spPr>
          <a:xfrm>
            <a:off x="6252036" y="383450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3" name="5D">
            <a:extLst>
              <a:ext uri="{FF2B5EF4-FFF2-40B4-BE49-F238E27FC236}">
                <a16:creationId xmlns:a16="http://schemas.microsoft.com/office/drawing/2014/main" id="{97BCEA15-6999-49FA-B449-3A5D095F2375}"/>
              </a:ext>
            </a:extLst>
          </p:cNvPr>
          <p:cNvSpPr/>
          <p:nvPr/>
        </p:nvSpPr>
        <p:spPr>
          <a:xfrm>
            <a:off x="7523411" y="383450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4" name="1E">
            <a:extLst>
              <a:ext uri="{FF2B5EF4-FFF2-40B4-BE49-F238E27FC236}">
                <a16:creationId xmlns:a16="http://schemas.microsoft.com/office/drawing/2014/main" id="{567321C3-CCEE-4F1C-ABF7-12494358EF15}"/>
              </a:ext>
            </a:extLst>
          </p:cNvPr>
          <p:cNvSpPr/>
          <p:nvPr/>
        </p:nvSpPr>
        <p:spPr>
          <a:xfrm>
            <a:off x="2462643" y="4882395"/>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5" name="2E">
            <a:extLst>
              <a:ext uri="{FF2B5EF4-FFF2-40B4-BE49-F238E27FC236}">
                <a16:creationId xmlns:a16="http://schemas.microsoft.com/office/drawing/2014/main" id="{9919CAF6-A8C2-4BEE-A15E-EE210F7D5496}"/>
              </a:ext>
            </a:extLst>
          </p:cNvPr>
          <p:cNvSpPr/>
          <p:nvPr/>
        </p:nvSpPr>
        <p:spPr>
          <a:xfrm>
            <a:off x="3714193" y="4888938"/>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6" name="3E">
            <a:extLst>
              <a:ext uri="{FF2B5EF4-FFF2-40B4-BE49-F238E27FC236}">
                <a16:creationId xmlns:a16="http://schemas.microsoft.com/office/drawing/2014/main" id="{C095BDFB-AB4C-40C5-893C-F58F14751658}"/>
              </a:ext>
            </a:extLst>
          </p:cNvPr>
          <p:cNvSpPr/>
          <p:nvPr/>
        </p:nvSpPr>
        <p:spPr>
          <a:xfrm>
            <a:off x="4975671" y="4893148"/>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7" name="4E">
            <a:extLst>
              <a:ext uri="{FF2B5EF4-FFF2-40B4-BE49-F238E27FC236}">
                <a16:creationId xmlns:a16="http://schemas.microsoft.com/office/drawing/2014/main" id="{2574FFD1-C44C-4AEF-AA76-F196A2B931D8}"/>
              </a:ext>
            </a:extLst>
          </p:cNvPr>
          <p:cNvSpPr/>
          <p:nvPr/>
        </p:nvSpPr>
        <p:spPr>
          <a:xfrm>
            <a:off x="6237149" y="4898744"/>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8" name="5E">
            <a:extLst>
              <a:ext uri="{FF2B5EF4-FFF2-40B4-BE49-F238E27FC236}">
                <a16:creationId xmlns:a16="http://schemas.microsoft.com/office/drawing/2014/main" id="{BAC4142D-D0B8-4911-991D-2982249459D5}"/>
              </a:ext>
            </a:extLst>
          </p:cNvPr>
          <p:cNvSpPr/>
          <p:nvPr/>
        </p:nvSpPr>
        <p:spPr>
          <a:xfrm>
            <a:off x="7525715" y="489548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9" name="6A">
            <a:extLst>
              <a:ext uri="{FF2B5EF4-FFF2-40B4-BE49-F238E27FC236}">
                <a16:creationId xmlns:a16="http://schemas.microsoft.com/office/drawing/2014/main" id="{723EBCBF-A867-4523-976E-8CF1350260AB}"/>
              </a:ext>
            </a:extLst>
          </p:cNvPr>
          <p:cNvSpPr/>
          <p:nvPr/>
        </p:nvSpPr>
        <p:spPr>
          <a:xfrm>
            <a:off x="8796877" y="649091"/>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0" name="6B">
            <a:extLst>
              <a:ext uri="{FF2B5EF4-FFF2-40B4-BE49-F238E27FC236}">
                <a16:creationId xmlns:a16="http://schemas.microsoft.com/office/drawing/2014/main" id="{8DA2E275-27A9-4FDF-88BD-9327681D787F}"/>
              </a:ext>
            </a:extLst>
          </p:cNvPr>
          <p:cNvSpPr/>
          <p:nvPr/>
        </p:nvSpPr>
        <p:spPr>
          <a:xfrm>
            <a:off x="8801400" y="1717565"/>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1" name="6C">
            <a:extLst>
              <a:ext uri="{FF2B5EF4-FFF2-40B4-BE49-F238E27FC236}">
                <a16:creationId xmlns:a16="http://schemas.microsoft.com/office/drawing/2014/main" id="{5206CB6B-54C1-4174-96B6-DF3F4904554D}"/>
              </a:ext>
            </a:extLst>
          </p:cNvPr>
          <p:cNvSpPr/>
          <p:nvPr/>
        </p:nvSpPr>
        <p:spPr>
          <a:xfrm>
            <a:off x="8788645" y="2799363"/>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2" name="6D">
            <a:extLst>
              <a:ext uri="{FF2B5EF4-FFF2-40B4-BE49-F238E27FC236}">
                <a16:creationId xmlns:a16="http://schemas.microsoft.com/office/drawing/2014/main" id="{9D3FC4FD-AA03-444B-8D6D-32D51E5D515E}"/>
              </a:ext>
            </a:extLst>
          </p:cNvPr>
          <p:cNvSpPr/>
          <p:nvPr/>
        </p:nvSpPr>
        <p:spPr>
          <a:xfrm>
            <a:off x="8796528" y="3848772"/>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3" name="6E">
            <a:extLst>
              <a:ext uri="{FF2B5EF4-FFF2-40B4-BE49-F238E27FC236}">
                <a16:creationId xmlns:a16="http://schemas.microsoft.com/office/drawing/2014/main" id="{039B9498-21E0-409C-A7AE-55EACE6CCD03}"/>
              </a:ext>
            </a:extLst>
          </p:cNvPr>
          <p:cNvSpPr/>
          <p:nvPr/>
        </p:nvSpPr>
        <p:spPr>
          <a:xfrm>
            <a:off x="8801400" y="4889708"/>
            <a:ext cx="1258966" cy="1064242"/>
          </a:xfrm>
          <a:prstGeom prst="rect">
            <a:avLst/>
          </a:prstGeom>
          <a:solidFill>
            <a:srgbClr val="052A09"/>
          </a:solidFill>
          <a:ln w="57150">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218117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5"/>
                  </p:tgtEl>
                </p:cond>
              </p:nextCondLst>
            </p:seq>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6"/>
                                        </p:tgtEl>
                                      </p:cBhvr>
                                    </p:animEffect>
                                    <p:set>
                                      <p:cBhvr>
                                        <p:cTn id="13" dur="1" fill="hold">
                                          <p:stCondLst>
                                            <p:cond delay="499"/>
                                          </p:stCondLst>
                                        </p:cTn>
                                        <p:tgtEl>
                                          <p:spTgt spid="6"/>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6"/>
                  </p:tgtEl>
                </p:cond>
              </p:nextCondLst>
            </p:seq>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subTnLst>
                                    <p:audio>
                                      <p:cMediaNode>
                                        <p:cTn display="0" masterRel="sameClick">
                                          <p:stCondLst>
                                            <p:cond evt="begin" delay="0">
                                              <p:tn val="17"/>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7"/>
                  </p:tgtEl>
                </p:cond>
              </p:nextCondLst>
            </p:seq>
            <p:seq concurrent="1" nextAc="seek">
              <p:cTn id="20" restart="whenNotActive" fill="hold" evtFilter="cancelBubble" nodeType="interactiveSeq">
                <p:stCondLst>
                  <p:cond evt="onClick" delay="0">
                    <p:tgtEl>
                      <p:spTgt spid="8"/>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subTnLst>
                                    <p:audio>
                                      <p:cMediaNode>
                                        <p:cTn display="0" masterRel="sameClick">
                                          <p:stCondLst>
                                            <p:cond evt="begin" delay="0">
                                              <p:tn val="23"/>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8"/>
                  </p:tgtEl>
                </p:cond>
              </p:nextCondLst>
            </p:seq>
            <p:seq concurrent="1" nextAc="seek">
              <p:cTn id="26" restart="whenNotActive" fill="hold" evtFilter="cancelBubble" nodeType="interactiveSeq">
                <p:stCondLst>
                  <p:cond evt="onClick" delay="0">
                    <p:tgtEl>
                      <p:spTgt spid="4"/>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subTnLst>
                                    <p:audio>
                                      <p:cMediaNode>
                                        <p:cTn display="0" masterRel="sameClick">
                                          <p:stCondLst>
                                            <p:cond evt="begin" delay="0">
                                              <p:tn val="29"/>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4"/>
                  </p:tgtEl>
                </p:cond>
              </p:nextCondLst>
            </p:seq>
            <p:seq concurrent="1" nextAc="seek">
              <p:cTn id="32" restart="whenNotActive" fill="hold" evtFilter="cancelBubble" nodeType="interactiveSeq">
                <p:stCondLst>
                  <p:cond evt="onClick" delay="0">
                    <p:tgtEl>
                      <p:spTgt spid="9"/>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35"/>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9"/>
                  </p:tgtEl>
                </p:cond>
              </p:nextCondLst>
            </p:seq>
            <p:seq concurrent="1" nextAc="seek">
              <p:cTn id="38" restart="whenNotActive" fill="hold" evtFilter="cancelBubble" nodeType="interactiveSeq">
                <p:stCondLst>
                  <p:cond evt="onClick" delay="0">
                    <p:tgtEl>
                      <p:spTgt spid="10"/>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0"/>
                                        </p:tgtEl>
                                      </p:cBhvr>
                                    </p:animEffect>
                                    <p:set>
                                      <p:cBhvr>
                                        <p:cTn id="4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41"/>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0"/>
                  </p:tgtEl>
                </p:cond>
              </p:nextCondLst>
            </p:seq>
            <p:seq concurrent="1" nextAc="seek">
              <p:cTn id="44" restart="whenNotActive" fill="hold" evtFilter="cancelBubble" nodeType="interactiveSeq">
                <p:stCondLst>
                  <p:cond evt="onClick" delay="0">
                    <p:tgtEl>
                      <p:spTgt spid="11"/>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11"/>
                                        </p:tgtEl>
                                      </p:cBhvr>
                                    </p:animEffect>
                                    <p:set>
                                      <p:cBhvr>
                                        <p:cTn id="49" dur="1" fill="hold">
                                          <p:stCondLst>
                                            <p:cond delay="499"/>
                                          </p:stCondLst>
                                        </p:cTn>
                                        <p:tgtEl>
                                          <p:spTgt spid="11"/>
                                        </p:tgtEl>
                                        <p:attrNameLst>
                                          <p:attrName>style.visibility</p:attrName>
                                        </p:attrNameLst>
                                      </p:cBhvr>
                                      <p:to>
                                        <p:strVal val="hidden"/>
                                      </p:to>
                                    </p:set>
                                  </p:childTnLst>
                                  <p:subTnLst>
                                    <p:audio>
                                      <p:cMediaNode>
                                        <p:cTn display="0" masterRel="sameClick">
                                          <p:stCondLst>
                                            <p:cond evt="begin" delay="0">
                                              <p:tn val="47"/>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1"/>
                  </p:tgtEl>
                </p:cond>
              </p:nextCondLst>
            </p:seq>
            <p:seq concurrent="1" nextAc="seek">
              <p:cTn id="50" restart="whenNotActive" fill="hold" evtFilter="cancelBubble" nodeType="interactiveSeq">
                <p:stCondLst>
                  <p:cond evt="onClick" delay="0">
                    <p:tgtEl>
                      <p:spTgt spid="12"/>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12"/>
                                        </p:tgtEl>
                                      </p:cBhvr>
                                    </p:animEffect>
                                    <p:set>
                                      <p:cBhvr>
                                        <p:cTn id="55" dur="1" fill="hold">
                                          <p:stCondLst>
                                            <p:cond delay="499"/>
                                          </p:stCondLst>
                                        </p:cTn>
                                        <p:tgtEl>
                                          <p:spTgt spid="12"/>
                                        </p:tgtEl>
                                        <p:attrNameLst>
                                          <p:attrName>style.visibility</p:attrName>
                                        </p:attrNameLst>
                                      </p:cBhvr>
                                      <p:to>
                                        <p:strVal val="hidden"/>
                                      </p:to>
                                    </p:set>
                                  </p:childTnLst>
                                  <p:subTnLst>
                                    <p:audio>
                                      <p:cMediaNode>
                                        <p:cTn display="0" masterRel="sameClick">
                                          <p:stCondLst>
                                            <p:cond evt="begin" delay="0">
                                              <p:tn val="53"/>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2"/>
                  </p:tgtEl>
                </p:cond>
              </p:nextCondLst>
            </p:seq>
            <p:seq concurrent="1" nextAc="seek">
              <p:cTn id="56" restart="whenNotActive" fill="hold" evtFilter="cancelBubble" nodeType="interactiveSeq">
                <p:stCondLst>
                  <p:cond evt="onClick" delay="0">
                    <p:tgtEl>
                      <p:spTgt spid="13"/>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13"/>
                                        </p:tgtEl>
                                      </p:cBhvr>
                                    </p:animEffect>
                                    <p:set>
                                      <p:cBhvr>
                                        <p:cTn id="61" dur="1" fill="hold">
                                          <p:stCondLst>
                                            <p:cond delay="499"/>
                                          </p:stCondLst>
                                        </p:cTn>
                                        <p:tgtEl>
                                          <p:spTgt spid="13"/>
                                        </p:tgtEl>
                                        <p:attrNameLst>
                                          <p:attrName>style.visibility</p:attrName>
                                        </p:attrNameLst>
                                      </p:cBhvr>
                                      <p:to>
                                        <p:strVal val="hidden"/>
                                      </p:to>
                                    </p:set>
                                  </p:childTnLst>
                                  <p:subTnLst>
                                    <p:audio>
                                      <p:cMediaNode>
                                        <p:cTn display="0" masterRel="sameClick">
                                          <p:stCondLst>
                                            <p:cond evt="begin" delay="0">
                                              <p:tn val="59"/>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3"/>
                  </p:tgtEl>
                </p:cond>
              </p:nextCondLst>
            </p:seq>
            <p:seq concurrent="1" nextAc="seek">
              <p:cTn id="62" restart="whenNotActive" fill="hold" evtFilter="cancelBubble" nodeType="interactiveSeq">
                <p:stCondLst>
                  <p:cond evt="onClick" delay="0">
                    <p:tgtEl>
                      <p:spTgt spid="14"/>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14"/>
                                        </p:tgtEl>
                                      </p:cBhvr>
                                    </p:animEffect>
                                    <p:set>
                                      <p:cBhvr>
                                        <p:cTn id="67" dur="1" fill="hold">
                                          <p:stCondLst>
                                            <p:cond delay="499"/>
                                          </p:stCondLst>
                                        </p:cTn>
                                        <p:tgtEl>
                                          <p:spTgt spid="14"/>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4"/>
                  </p:tgtEl>
                </p:cond>
              </p:nextCondLst>
            </p:seq>
            <p:seq concurrent="1" nextAc="seek">
              <p:cTn id="68" restart="whenNotActive" fill="hold" evtFilter="cancelBubble" nodeType="interactiveSeq">
                <p:stCondLst>
                  <p:cond evt="onClick" delay="0">
                    <p:tgtEl>
                      <p:spTgt spid="15"/>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15"/>
                                        </p:tgtEl>
                                      </p:cBhvr>
                                    </p:animEffect>
                                    <p:set>
                                      <p:cBhvr>
                                        <p:cTn id="73" dur="1" fill="hold">
                                          <p:stCondLst>
                                            <p:cond delay="499"/>
                                          </p:stCondLst>
                                        </p:cTn>
                                        <p:tgtEl>
                                          <p:spTgt spid="15"/>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5"/>
                  </p:tgtEl>
                </p:cond>
              </p:nextCondLst>
            </p:seq>
            <p:seq concurrent="1" nextAc="seek">
              <p:cTn id="74" restart="whenNotActive" fill="hold" evtFilter="cancelBubble" nodeType="interactiveSeq">
                <p:stCondLst>
                  <p:cond evt="onClick" delay="0">
                    <p:tgtEl>
                      <p:spTgt spid="16"/>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16"/>
                                        </p:tgtEl>
                                      </p:cBhvr>
                                    </p:animEffect>
                                    <p:set>
                                      <p:cBhvr>
                                        <p:cTn id="79" dur="1" fill="hold">
                                          <p:stCondLst>
                                            <p:cond delay="499"/>
                                          </p:stCondLst>
                                        </p:cTn>
                                        <p:tgtEl>
                                          <p:spTgt spid="16"/>
                                        </p:tgtEl>
                                        <p:attrNameLst>
                                          <p:attrName>style.visibility</p:attrName>
                                        </p:attrNameLst>
                                      </p:cBhvr>
                                      <p:to>
                                        <p:strVal val="hidden"/>
                                      </p:to>
                                    </p:set>
                                  </p:childTnLst>
                                  <p:subTnLst>
                                    <p:audio>
                                      <p:cMediaNode>
                                        <p:cTn display="0" masterRel="sameClick">
                                          <p:stCondLst>
                                            <p:cond evt="begin" delay="0">
                                              <p:tn val="77"/>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6"/>
                  </p:tgtEl>
                </p:cond>
              </p:nextCondLst>
            </p:seq>
            <p:seq concurrent="1" nextAc="seek">
              <p:cTn id="80" restart="whenNotActive" fill="hold" evtFilter="cancelBubble" nodeType="interactiveSeq">
                <p:stCondLst>
                  <p:cond evt="onClick" delay="0">
                    <p:tgtEl>
                      <p:spTgt spid="17"/>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17"/>
                                        </p:tgtEl>
                                      </p:cBhvr>
                                    </p:animEffect>
                                    <p:set>
                                      <p:cBhvr>
                                        <p:cTn id="85" dur="1" fill="hold">
                                          <p:stCondLst>
                                            <p:cond delay="499"/>
                                          </p:stCondLst>
                                        </p:cTn>
                                        <p:tgtEl>
                                          <p:spTgt spid="17"/>
                                        </p:tgtEl>
                                        <p:attrNameLst>
                                          <p:attrName>style.visibility</p:attrName>
                                        </p:attrNameLst>
                                      </p:cBhvr>
                                      <p:to>
                                        <p:strVal val="hidden"/>
                                      </p:to>
                                    </p:set>
                                  </p:childTnLst>
                                  <p:subTnLst>
                                    <p:audio>
                                      <p:cMediaNode>
                                        <p:cTn display="0" masterRel="sameClick">
                                          <p:stCondLst>
                                            <p:cond evt="begin" delay="0">
                                              <p:tn val="83"/>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7"/>
                  </p:tgtEl>
                </p:cond>
              </p:nextCondLst>
            </p:seq>
            <p:seq concurrent="1" nextAc="seek">
              <p:cTn id="86" restart="whenNotActive" fill="hold" evtFilter="cancelBubble" nodeType="interactiveSeq">
                <p:stCondLst>
                  <p:cond evt="onClick" delay="0">
                    <p:tgtEl>
                      <p:spTgt spid="18"/>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18"/>
                                        </p:tgtEl>
                                      </p:cBhvr>
                                    </p:animEffect>
                                    <p:set>
                                      <p:cBhvr>
                                        <p:cTn id="91" dur="1" fill="hold">
                                          <p:stCondLst>
                                            <p:cond delay="499"/>
                                          </p:stCondLst>
                                        </p:cTn>
                                        <p:tgtEl>
                                          <p:spTgt spid="18"/>
                                        </p:tgtEl>
                                        <p:attrNameLst>
                                          <p:attrName>style.visibility</p:attrName>
                                        </p:attrNameLst>
                                      </p:cBhvr>
                                      <p:to>
                                        <p:strVal val="hidden"/>
                                      </p:to>
                                    </p:set>
                                  </p:childTnLst>
                                  <p:subTnLst>
                                    <p:audio>
                                      <p:cMediaNode>
                                        <p:cTn display="0" masterRel="sameClick">
                                          <p:stCondLst>
                                            <p:cond evt="begin" delay="0">
                                              <p:tn val="89"/>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8"/>
                  </p:tgtEl>
                </p:cond>
              </p:nextCondLst>
            </p:seq>
            <p:seq concurrent="1" nextAc="seek">
              <p:cTn id="92" restart="whenNotActive" fill="hold" evtFilter="cancelBubble" nodeType="interactiveSeq">
                <p:stCondLst>
                  <p:cond evt="onClick" delay="0">
                    <p:tgtEl>
                      <p:spTgt spid="19"/>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19"/>
                                        </p:tgtEl>
                                      </p:cBhvr>
                                    </p:animEffect>
                                    <p:set>
                                      <p:cBhvr>
                                        <p:cTn id="97" dur="1" fill="hold">
                                          <p:stCondLst>
                                            <p:cond delay="499"/>
                                          </p:stCondLst>
                                        </p:cTn>
                                        <p:tgtEl>
                                          <p:spTgt spid="19"/>
                                        </p:tgtEl>
                                        <p:attrNameLst>
                                          <p:attrName>style.visibility</p:attrName>
                                        </p:attrNameLst>
                                      </p:cBhvr>
                                      <p:to>
                                        <p:strVal val="hidden"/>
                                      </p:to>
                                    </p:set>
                                  </p:childTnLst>
                                  <p:subTnLst>
                                    <p:audio>
                                      <p:cMediaNode>
                                        <p:cTn display="0" masterRel="sameClick">
                                          <p:stCondLst>
                                            <p:cond evt="begin" delay="0">
                                              <p:tn val="95"/>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19"/>
                  </p:tgtEl>
                </p:cond>
              </p:nextCondLst>
            </p:seq>
            <p:seq concurrent="1" nextAc="seek">
              <p:cTn id="98" restart="whenNotActive" fill="hold" evtFilter="cancelBubble" nodeType="interactiveSeq">
                <p:stCondLst>
                  <p:cond evt="onClick" delay="0">
                    <p:tgtEl>
                      <p:spTgt spid="20"/>
                    </p:tgtEl>
                  </p:cond>
                </p:stCondLst>
                <p:endSync evt="end" delay="0">
                  <p:rtn val="all"/>
                </p:endSync>
                <p:childTnLst>
                  <p:par>
                    <p:cTn id="99" fill="hold">
                      <p:stCondLst>
                        <p:cond delay="0"/>
                      </p:stCondLst>
                      <p:childTnLst>
                        <p:par>
                          <p:cTn id="100" fill="hold">
                            <p:stCondLst>
                              <p:cond delay="0"/>
                            </p:stCondLst>
                            <p:childTnLst>
                              <p:par>
                                <p:cTn id="101" presetID="10" presetClass="exit" presetSubtype="0" fill="hold" grpId="0" nodeType="clickEffect">
                                  <p:stCondLst>
                                    <p:cond delay="0"/>
                                  </p:stCondLst>
                                  <p:childTnLst>
                                    <p:animEffect transition="out" filter="fade">
                                      <p:cBhvr>
                                        <p:cTn id="102" dur="500"/>
                                        <p:tgtEl>
                                          <p:spTgt spid="20"/>
                                        </p:tgtEl>
                                      </p:cBhvr>
                                    </p:animEffect>
                                    <p:set>
                                      <p:cBhvr>
                                        <p:cTn id="103" dur="1" fill="hold">
                                          <p:stCondLst>
                                            <p:cond delay="499"/>
                                          </p:stCondLst>
                                        </p:cTn>
                                        <p:tgtEl>
                                          <p:spTgt spid="20"/>
                                        </p:tgtEl>
                                        <p:attrNameLst>
                                          <p:attrName>style.visibility</p:attrName>
                                        </p:attrNameLst>
                                      </p:cBhvr>
                                      <p:to>
                                        <p:strVal val="hidden"/>
                                      </p:to>
                                    </p:set>
                                  </p:childTnLst>
                                  <p:subTnLst>
                                    <p:audio>
                                      <p:cMediaNode>
                                        <p:cTn display="0" masterRel="sameClick">
                                          <p:stCondLst>
                                            <p:cond evt="begin" delay="0">
                                              <p:tn val="101"/>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0"/>
                  </p:tgtEl>
                </p:cond>
              </p:nextCondLst>
            </p:seq>
            <p:seq concurrent="1" nextAc="seek">
              <p:cTn id="104" restart="whenNotActive" fill="hold" evtFilter="cancelBubble" nodeType="interactiveSeq">
                <p:stCondLst>
                  <p:cond evt="onClick" delay="0">
                    <p:tgtEl>
                      <p:spTgt spid="21"/>
                    </p:tgtEl>
                  </p:cond>
                </p:stCondLst>
                <p:endSync evt="end" delay="0">
                  <p:rtn val="all"/>
                </p:endSync>
                <p:childTnLst>
                  <p:par>
                    <p:cTn id="105" fill="hold">
                      <p:stCondLst>
                        <p:cond delay="0"/>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21"/>
                                        </p:tgtEl>
                                      </p:cBhvr>
                                    </p:animEffect>
                                    <p:set>
                                      <p:cBhvr>
                                        <p:cTn id="109" dur="1" fill="hold">
                                          <p:stCondLst>
                                            <p:cond delay="499"/>
                                          </p:stCondLst>
                                        </p:cTn>
                                        <p:tgtEl>
                                          <p:spTgt spid="21"/>
                                        </p:tgtEl>
                                        <p:attrNameLst>
                                          <p:attrName>style.visibility</p:attrName>
                                        </p:attrNameLst>
                                      </p:cBhvr>
                                      <p:to>
                                        <p:strVal val="hidden"/>
                                      </p:to>
                                    </p:set>
                                  </p:childTnLst>
                                  <p:subTnLst>
                                    <p:audio>
                                      <p:cMediaNode>
                                        <p:cTn display="0" masterRel="sameClick">
                                          <p:stCondLst>
                                            <p:cond evt="begin" delay="0">
                                              <p:tn val="107"/>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1"/>
                  </p:tgtEl>
                </p:cond>
              </p:nextCondLst>
            </p:seq>
            <p:seq concurrent="1" nextAc="seek">
              <p:cTn id="110" restart="whenNotActive" fill="hold" evtFilter="cancelBubble" nodeType="interactiveSeq">
                <p:stCondLst>
                  <p:cond evt="onClick" delay="0">
                    <p:tgtEl>
                      <p:spTgt spid="22"/>
                    </p:tgtEl>
                  </p:cond>
                </p:stCondLst>
                <p:endSync evt="end" delay="0">
                  <p:rtn val="all"/>
                </p:endSync>
                <p:childTnLst>
                  <p:par>
                    <p:cTn id="111" fill="hold">
                      <p:stCondLst>
                        <p:cond delay="0"/>
                      </p:stCondLst>
                      <p:childTnLst>
                        <p:par>
                          <p:cTn id="112" fill="hold">
                            <p:stCondLst>
                              <p:cond delay="0"/>
                            </p:stCondLst>
                            <p:childTnLst>
                              <p:par>
                                <p:cTn id="113" presetID="10" presetClass="exit" presetSubtype="0" fill="hold" grpId="0" nodeType="clickEffect">
                                  <p:stCondLst>
                                    <p:cond delay="0"/>
                                  </p:stCondLst>
                                  <p:childTnLst>
                                    <p:animEffect transition="out" filter="fade">
                                      <p:cBhvr>
                                        <p:cTn id="114" dur="500"/>
                                        <p:tgtEl>
                                          <p:spTgt spid="22"/>
                                        </p:tgtEl>
                                      </p:cBhvr>
                                    </p:animEffect>
                                    <p:set>
                                      <p:cBhvr>
                                        <p:cTn id="115" dur="1" fill="hold">
                                          <p:stCondLst>
                                            <p:cond delay="499"/>
                                          </p:stCondLst>
                                        </p:cTn>
                                        <p:tgtEl>
                                          <p:spTgt spid="22"/>
                                        </p:tgtEl>
                                        <p:attrNameLst>
                                          <p:attrName>style.visibility</p:attrName>
                                        </p:attrNameLst>
                                      </p:cBhvr>
                                      <p:to>
                                        <p:strVal val="hidden"/>
                                      </p:to>
                                    </p:set>
                                  </p:childTnLst>
                                  <p:subTnLst>
                                    <p:audio>
                                      <p:cMediaNode>
                                        <p:cTn display="0" masterRel="sameClick">
                                          <p:stCondLst>
                                            <p:cond evt="begin" delay="0">
                                              <p:tn val="113"/>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2"/>
                  </p:tgtEl>
                </p:cond>
              </p:nextCondLst>
            </p:seq>
            <p:seq concurrent="1" nextAc="seek">
              <p:cTn id="116" restart="whenNotActive" fill="hold" evtFilter="cancelBubble" nodeType="interactiveSeq">
                <p:stCondLst>
                  <p:cond evt="onClick" delay="0">
                    <p:tgtEl>
                      <p:spTgt spid="23"/>
                    </p:tgtEl>
                  </p:cond>
                </p:stCondLst>
                <p:endSync evt="end" delay="0">
                  <p:rtn val="all"/>
                </p:endSync>
                <p:childTnLst>
                  <p:par>
                    <p:cTn id="117" fill="hold">
                      <p:stCondLst>
                        <p:cond delay="0"/>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23"/>
                                        </p:tgtEl>
                                      </p:cBhvr>
                                    </p:animEffect>
                                    <p:set>
                                      <p:cBhvr>
                                        <p:cTn id="121" dur="1" fill="hold">
                                          <p:stCondLst>
                                            <p:cond delay="499"/>
                                          </p:stCondLst>
                                        </p:cTn>
                                        <p:tgtEl>
                                          <p:spTgt spid="23"/>
                                        </p:tgtEl>
                                        <p:attrNameLst>
                                          <p:attrName>style.visibility</p:attrName>
                                        </p:attrNameLst>
                                      </p:cBhvr>
                                      <p:to>
                                        <p:strVal val="hidden"/>
                                      </p:to>
                                    </p:set>
                                  </p:childTnLst>
                                  <p:subTnLst>
                                    <p:audio>
                                      <p:cMediaNode>
                                        <p:cTn display="0" masterRel="sameClick">
                                          <p:stCondLst>
                                            <p:cond evt="begin" delay="0">
                                              <p:tn val="119"/>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3"/>
                  </p:tgtEl>
                </p:cond>
              </p:nextCondLst>
            </p:seq>
            <p:seq concurrent="1" nextAc="seek">
              <p:cTn id="122" restart="whenNotActive" fill="hold" evtFilter="cancelBubble" nodeType="interactiveSeq">
                <p:stCondLst>
                  <p:cond evt="onClick" delay="0">
                    <p:tgtEl>
                      <p:spTgt spid="24"/>
                    </p:tgtEl>
                  </p:cond>
                </p:stCondLst>
                <p:endSync evt="end" delay="0">
                  <p:rtn val="all"/>
                </p:endSync>
                <p:childTnLst>
                  <p:par>
                    <p:cTn id="123" fill="hold">
                      <p:stCondLst>
                        <p:cond delay="0"/>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24"/>
                                        </p:tgtEl>
                                      </p:cBhvr>
                                    </p:animEffect>
                                    <p:set>
                                      <p:cBhvr>
                                        <p:cTn id="127" dur="1" fill="hold">
                                          <p:stCondLst>
                                            <p:cond delay="499"/>
                                          </p:stCondLst>
                                        </p:cTn>
                                        <p:tgtEl>
                                          <p:spTgt spid="24"/>
                                        </p:tgtEl>
                                        <p:attrNameLst>
                                          <p:attrName>style.visibility</p:attrName>
                                        </p:attrNameLst>
                                      </p:cBhvr>
                                      <p:to>
                                        <p:strVal val="hidden"/>
                                      </p:to>
                                    </p:set>
                                  </p:childTnLst>
                                  <p:subTnLst>
                                    <p:audio>
                                      <p:cMediaNode>
                                        <p:cTn display="0" masterRel="sameClick">
                                          <p:stCondLst>
                                            <p:cond evt="begin" delay="0">
                                              <p:tn val="125"/>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4"/>
                  </p:tgtEl>
                </p:cond>
              </p:nextCondLst>
            </p:seq>
            <p:seq concurrent="1" nextAc="seek">
              <p:cTn id="128" restart="whenNotActive" fill="hold" evtFilter="cancelBubble" nodeType="interactiveSeq">
                <p:stCondLst>
                  <p:cond evt="onClick" delay="0">
                    <p:tgtEl>
                      <p:spTgt spid="25"/>
                    </p:tgtEl>
                  </p:cond>
                </p:stCondLst>
                <p:endSync evt="end" delay="0">
                  <p:rtn val="all"/>
                </p:endSync>
                <p:childTnLst>
                  <p:par>
                    <p:cTn id="129" fill="hold">
                      <p:stCondLst>
                        <p:cond delay="0"/>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25"/>
                                        </p:tgtEl>
                                      </p:cBhvr>
                                    </p:animEffect>
                                    <p:set>
                                      <p:cBhvr>
                                        <p:cTn id="133" dur="1" fill="hold">
                                          <p:stCondLst>
                                            <p:cond delay="499"/>
                                          </p:stCondLst>
                                        </p:cTn>
                                        <p:tgtEl>
                                          <p:spTgt spid="25"/>
                                        </p:tgtEl>
                                        <p:attrNameLst>
                                          <p:attrName>style.visibility</p:attrName>
                                        </p:attrNameLst>
                                      </p:cBhvr>
                                      <p:to>
                                        <p:strVal val="hidden"/>
                                      </p:to>
                                    </p:set>
                                  </p:childTnLst>
                                  <p:subTnLst>
                                    <p:audio>
                                      <p:cMediaNode>
                                        <p:cTn display="0" masterRel="sameClick">
                                          <p:stCondLst>
                                            <p:cond evt="begin" delay="0">
                                              <p:tn val="131"/>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5"/>
                  </p:tgtEl>
                </p:cond>
              </p:nextCondLst>
            </p:seq>
            <p:seq concurrent="1" nextAc="seek">
              <p:cTn id="134" restart="whenNotActive" fill="hold" evtFilter="cancelBubble" nodeType="interactiveSeq">
                <p:stCondLst>
                  <p:cond evt="onClick" delay="0">
                    <p:tgtEl>
                      <p:spTgt spid="26"/>
                    </p:tgtEl>
                  </p:cond>
                </p:stCondLst>
                <p:endSync evt="end" delay="0">
                  <p:rtn val="all"/>
                </p:endSync>
                <p:childTnLst>
                  <p:par>
                    <p:cTn id="135" fill="hold">
                      <p:stCondLst>
                        <p:cond delay="0"/>
                      </p:stCondLst>
                      <p:childTnLst>
                        <p:par>
                          <p:cTn id="136" fill="hold">
                            <p:stCondLst>
                              <p:cond delay="0"/>
                            </p:stCondLst>
                            <p:childTnLst>
                              <p:par>
                                <p:cTn id="137" presetID="10" presetClass="exit" presetSubtype="0" fill="hold" grpId="0" nodeType="clickEffect">
                                  <p:stCondLst>
                                    <p:cond delay="0"/>
                                  </p:stCondLst>
                                  <p:childTnLst>
                                    <p:animEffect transition="out" filter="fade">
                                      <p:cBhvr>
                                        <p:cTn id="138" dur="500"/>
                                        <p:tgtEl>
                                          <p:spTgt spid="26"/>
                                        </p:tgtEl>
                                      </p:cBhvr>
                                    </p:animEffect>
                                    <p:set>
                                      <p:cBhvr>
                                        <p:cTn id="139" dur="1" fill="hold">
                                          <p:stCondLst>
                                            <p:cond delay="499"/>
                                          </p:stCondLst>
                                        </p:cTn>
                                        <p:tgtEl>
                                          <p:spTgt spid="26"/>
                                        </p:tgtEl>
                                        <p:attrNameLst>
                                          <p:attrName>style.visibility</p:attrName>
                                        </p:attrNameLst>
                                      </p:cBhvr>
                                      <p:to>
                                        <p:strVal val="hidden"/>
                                      </p:to>
                                    </p:set>
                                  </p:childTnLst>
                                  <p:subTnLst>
                                    <p:audio>
                                      <p:cMediaNode>
                                        <p:cTn display="0" masterRel="sameClick">
                                          <p:stCondLst>
                                            <p:cond evt="begin" delay="0">
                                              <p:tn val="137"/>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6"/>
                  </p:tgtEl>
                </p:cond>
              </p:nextCondLst>
            </p:seq>
            <p:seq concurrent="1" nextAc="seek">
              <p:cTn id="140" restart="whenNotActive" fill="hold" evtFilter="cancelBubble" nodeType="interactiveSeq">
                <p:stCondLst>
                  <p:cond evt="onClick" delay="0">
                    <p:tgtEl>
                      <p:spTgt spid="27"/>
                    </p:tgtEl>
                  </p:cond>
                </p:stCondLst>
                <p:endSync evt="end" delay="0">
                  <p:rtn val="all"/>
                </p:endSync>
                <p:childTnLst>
                  <p:par>
                    <p:cTn id="141" fill="hold">
                      <p:stCondLst>
                        <p:cond delay="0"/>
                      </p:stCondLst>
                      <p:childTnLst>
                        <p:par>
                          <p:cTn id="142" fill="hold">
                            <p:stCondLst>
                              <p:cond delay="0"/>
                            </p:stCondLst>
                            <p:childTnLst>
                              <p:par>
                                <p:cTn id="143" presetID="10" presetClass="exit" presetSubtype="0" fill="hold" grpId="0" nodeType="clickEffect">
                                  <p:stCondLst>
                                    <p:cond delay="0"/>
                                  </p:stCondLst>
                                  <p:childTnLst>
                                    <p:animEffect transition="out" filter="fade">
                                      <p:cBhvr>
                                        <p:cTn id="144" dur="500"/>
                                        <p:tgtEl>
                                          <p:spTgt spid="27"/>
                                        </p:tgtEl>
                                      </p:cBhvr>
                                    </p:animEffect>
                                    <p:set>
                                      <p:cBhvr>
                                        <p:cTn id="145" dur="1" fill="hold">
                                          <p:stCondLst>
                                            <p:cond delay="499"/>
                                          </p:stCondLst>
                                        </p:cTn>
                                        <p:tgtEl>
                                          <p:spTgt spid="27"/>
                                        </p:tgtEl>
                                        <p:attrNameLst>
                                          <p:attrName>style.visibility</p:attrName>
                                        </p:attrNameLst>
                                      </p:cBhvr>
                                      <p:to>
                                        <p:strVal val="hidden"/>
                                      </p:to>
                                    </p:set>
                                  </p:childTnLst>
                                  <p:subTnLst>
                                    <p:audio>
                                      <p:cMediaNode>
                                        <p:cTn display="0" masterRel="sameClick">
                                          <p:stCondLst>
                                            <p:cond evt="begin" delay="0">
                                              <p:tn val="143"/>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7"/>
                  </p:tgtEl>
                </p:cond>
              </p:nextCondLst>
            </p:seq>
            <p:seq concurrent="1" nextAc="seek">
              <p:cTn id="146" restart="whenNotActive" fill="hold" evtFilter="cancelBubble" nodeType="interactiveSeq">
                <p:stCondLst>
                  <p:cond evt="onClick" delay="0">
                    <p:tgtEl>
                      <p:spTgt spid="28"/>
                    </p:tgtEl>
                  </p:cond>
                </p:stCondLst>
                <p:endSync evt="end" delay="0">
                  <p:rtn val="all"/>
                </p:endSync>
                <p:childTnLst>
                  <p:par>
                    <p:cTn id="147" fill="hold">
                      <p:stCondLst>
                        <p:cond delay="0"/>
                      </p:stCondLst>
                      <p:childTnLst>
                        <p:par>
                          <p:cTn id="148" fill="hold">
                            <p:stCondLst>
                              <p:cond delay="0"/>
                            </p:stCondLst>
                            <p:childTnLst>
                              <p:par>
                                <p:cTn id="149" presetID="10" presetClass="exit" presetSubtype="0" fill="hold" grpId="0" nodeType="clickEffect">
                                  <p:stCondLst>
                                    <p:cond delay="0"/>
                                  </p:stCondLst>
                                  <p:childTnLst>
                                    <p:animEffect transition="out" filter="fade">
                                      <p:cBhvr>
                                        <p:cTn id="150" dur="500"/>
                                        <p:tgtEl>
                                          <p:spTgt spid="28"/>
                                        </p:tgtEl>
                                      </p:cBhvr>
                                    </p:animEffect>
                                    <p:set>
                                      <p:cBhvr>
                                        <p:cTn id="151" dur="1" fill="hold">
                                          <p:stCondLst>
                                            <p:cond delay="499"/>
                                          </p:stCondLst>
                                        </p:cTn>
                                        <p:tgtEl>
                                          <p:spTgt spid="28"/>
                                        </p:tgtEl>
                                        <p:attrNameLst>
                                          <p:attrName>style.visibility</p:attrName>
                                        </p:attrNameLst>
                                      </p:cBhvr>
                                      <p:to>
                                        <p:strVal val="hidden"/>
                                      </p:to>
                                    </p:set>
                                  </p:childTnLst>
                                  <p:subTnLst>
                                    <p:audio>
                                      <p:cMediaNode>
                                        <p:cTn display="0" masterRel="sameClick">
                                          <p:stCondLst>
                                            <p:cond evt="begin" delay="0">
                                              <p:tn val="149"/>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8"/>
                  </p:tgtEl>
                </p:cond>
              </p:nextCondLst>
            </p:seq>
            <p:seq concurrent="1" nextAc="seek">
              <p:cTn id="152" restart="whenNotActive" fill="hold" evtFilter="cancelBubble" nodeType="interactiveSeq">
                <p:stCondLst>
                  <p:cond evt="onClick" delay="0">
                    <p:tgtEl>
                      <p:spTgt spid="29"/>
                    </p:tgtEl>
                  </p:cond>
                </p:stCondLst>
                <p:endSync evt="end" delay="0">
                  <p:rtn val="all"/>
                </p:endSync>
                <p:childTnLst>
                  <p:par>
                    <p:cTn id="153" fill="hold">
                      <p:stCondLst>
                        <p:cond delay="0"/>
                      </p:stCondLst>
                      <p:childTnLst>
                        <p:par>
                          <p:cTn id="154" fill="hold">
                            <p:stCondLst>
                              <p:cond delay="0"/>
                            </p:stCondLst>
                            <p:childTnLst>
                              <p:par>
                                <p:cTn id="155" presetID="10" presetClass="exit" presetSubtype="0" fill="hold" grpId="0" nodeType="clickEffect">
                                  <p:stCondLst>
                                    <p:cond delay="0"/>
                                  </p:stCondLst>
                                  <p:childTnLst>
                                    <p:animEffect transition="out" filter="fade">
                                      <p:cBhvr>
                                        <p:cTn id="156" dur="500"/>
                                        <p:tgtEl>
                                          <p:spTgt spid="29"/>
                                        </p:tgtEl>
                                      </p:cBhvr>
                                    </p:animEffect>
                                    <p:set>
                                      <p:cBhvr>
                                        <p:cTn id="157" dur="1" fill="hold">
                                          <p:stCondLst>
                                            <p:cond delay="499"/>
                                          </p:stCondLst>
                                        </p:cTn>
                                        <p:tgtEl>
                                          <p:spTgt spid="29"/>
                                        </p:tgtEl>
                                        <p:attrNameLst>
                                          <p:attrName>style.visibility</p:attrName>
                                        </p:attrNameLst>
                                      </p:cBhvr>
                                      <p:to>
                                        <p:strVal val="hidden"/>
                                      </p:to>
                                    </p:set>
                                  </p:childTnLst>
                                  <p:subTnLst>
                                    <p:audio>
                                      <p:cMediaNode>
                                        <p:cTn display="0" masterRel="sameClick">
                                          <p:stCondLst>
                                            <p:cond evt="begin" delay="0">
                                              <p:tn val="155"/>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29"/>
                  </p:tgtEl>
                </p:cond>
              </p:nextCondLst>
            </p:seq>
            <p:seq concurrent="1" nextAc="seek">
              <p:cTn id="158" restart="whenNotActive" fill="hold" evtFilter="cancelBubble" nodeType="interactiveSeq">
                <p:stCondLst>
                  <p:cond evt="onClick" delay="0">
                    <p:tgtEl>
                      <p:spTgt spid="30"/>
                    </p:tgtEl>
                  </p:cond>
                </p:stCondLst>
                <p:endSync evt="end" delay="0">
                  <p:rtn val="all"/>
                </p:endSync>
                <p:childTnLst>
                  <p:par>
                    <p:cTn id="159" fill="hold">
                      <p:stCondLst>
                        <p:cond delay="0"/>
                      </p:stCondLst>
                      <p:childTnLst>
                        <p:par>
                          <p:cTn id="160" fill="hold">
                            <p:stCondLst>
                              <p:cond delay="0"/>
                            </p:stCondLst>
                            <p:childTnLst>
                              <p:par>
                                <p:cTn id="161" presetID="10" presetClass="exit" presetSubtype="0" fill="hold" grpId="0" nodeType="clickEffect">
                                  <p:stCondLst>
                                    <p:cond delay="0"/>
                                  </p:stCondLst>
                                  <p:childTnLst>
                                    <p:animEffect transition="out" filter="fade">
                                      <p:cBhvr>
                                        <p:cTn id="162" dur="500"/>
                                        <p:tgtEl>
                                          <p:spTgt spid="30"/>
                                        </p:tgtEl>
                                      </p:cBhvr>
                                    </p:animEffect>
                                    <p:set>
                                      <p:cBhvr>
                                        <p:cTn id="163" dur="1" fill="hold">
                                          <p:stCondLst>
                                            <p:cond delay="499"/>
                                          </p:stCondLst>
                                        </p:cTn>
                                        <p:tgtEl>
                                          <p:spTgt spid="30"/>
                                        </p:tgtEl>
                                        <p:attrNameLst>
                                          <p:attrName>style.visibility</p:attrName>
                                        </p:attrNameLst>
                                      </p:cBhvr>
                                      <p:to>
                                        <p:strVal val="hidden"/>
                                      </p:to>
                                    </p:set>
                                  </p:childTnLst>
                                  <p:subTnLst>
                                    <p:audio>
                                      <p:cMediaNode>
                                        <p:cTn display="0" masterRel="sameClick">
                                          <p:stCondLst>
                                            <p:cond evt="begin" delay="0">
                                              <p:tn val="161"/>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30"/>
                  </p:tgtEl>
                </p:cond>
              </p:nextCondLst>
            </p:seq>
            <p:seq concurrent="1" nextAc="seek">
              <p:cTn id="164" restart="whenNotActive" fill="hold" evtFilter="cancelBubble" nodeType="interactiveSeq">
                <p:stCondLst>
                  <p:cond evt="onClick" delay="0">
                    <p:tgtEl>
                      <p:spTgt spid="31"/>
                    </p:tgtEl>
                  </p:cond>
                </p:stCondLst>
                <p:endSync evt="end" delay="0">
                  <p:rtn val="all"/>
                </p:endSync>
                <p:childTnLst>
                  <p:par>
                    <p:cTn id="165" fill="hold">
                      <p:stCondLst>
                        <p:cond delay="0"/>
                      </p:stCondLst>
                      <p:childTnLst>
                        <p:par>
                          <p:cTn id="166" fill="hold">
                            <p:stCondLst>
                              <p:cond delay="0"/>
                            </p:stCondLst>
                            <p:childTnLst>
                              <p:par>
                                <p:cTn id="167" presetID="10" presetClass="exit" presetSubtype="0" fill="hold" grpId="0" nodeType="clickEffect">
                                  <p:stCondLst>
                                    <p:cond delay="0"/>
                                  </p:stCondLst>
                                  <p:childTnLst>
                                    <p:animEffect transition="out" filter="fade">
                                      <p:cBhvr>
                                        <p:cTn id="168" dur="500"/>
                                        <p:tgtEl>
                                          <p:spTgt spid="31"/>
                                        </p:tgtEl>
                                      </p:cBhvr>
                                    </p:animEffect>
                                    <p:set>
                                      <p:cBhvr>
                                        <p:cTn id="169" dur="1" fill="hold">
                                          <p:stCondLst>
                                            <p:cond delay="499"/>
                                          </p:stCondLst>
                                        </p:cTn>
                                        <p:tgtEl>
                                          <p:spTgt spid="31"/>
                                        </p:tgtEl>
                                        <p:attrNameLst>
                                          <p:attrName>style.visibility</p:attrName>
                                        </p:attrNameLst>
                                      </p:cBhvr>
                                      <p:to>
                                        <p:strVal val="hidden"/>
                                      </p:to>
                                    </p:set>
                                  </p:childTnLst>
                                  <p:subTnLst>
                                    <p:audio>
                                      <p:cMediaNode>
                                        <p:cTn display="0" masterRel="sameClick">
                                          <p:stCondLst>
                                            <p:cond evt="begin" delay="0">
                                              <p:tn val="167"/>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31"/>
                  </p:tgtEl>
                </p:cond>
              </p:nextCondLst>
            </p:seq>
            <p:seq concurrent="1" nextAc="seek">
              <p:cTn id="170" restart="whenNotActive" fill="hold" evtFilter="cancelBubble" nodeType="interactiveSeq">
                <p:stCondLst>
                  <p:cond evt="onClick" delay="0">
                    <p:tgtEl>
                      <p:spTgt spid="32"/>
                    </p:tgtEl>
                  </p:cond>
                </p:stCondLst>
                <p:endSync evt="end" delay="0">
                  <p:rtn val="all"/>
                </p:endSync>
                <p:childTnLst>
                  <p:par>
                    <p:cTn id="171" fill="hold">
                      <p:stCondLst>
                        <p:cond delay="0"/>
                      </p:stCondLst>
                      <p:childTnLst>
                        <p:par>
                          <p:cTn id="172" fill="hold">
                            <p:stCondLst>
                              <p:cond delay="0"/>
                            </p:stCondLst>
                            <p:childTnLst>
                              <p:par>
                                <p:cTn id="173" presetID="10" presetClass="exit" presetSubtype="0" fill="hold" grpId="0" nodeType="clickEffect">
                                  <p:stCondLst>
                                    <p:cond delay="0"/>
                                  </p:stCondLst>
                                  <p:childTnLst>
                                    <p:animEffect transition="out" filter="fade">
                                      <p:cBhvr>
                                        <p:cTn id="174" dur="500"/>
                                        <p:tgtEl>
                                          <p:spTgt spid="32"/>
                                        </p:tgtEl>
                                      </p:cBhvr>
                                    </p:animEffect>
                                    <p:set>
                                      <p:cBhvr>
                                        <p:cTn id="175" dur="1" fill="hold">
                                          <p:stCondLst>
                                            <p:cond delay="499"/>
                                          </p:stCondLst>
                                        </p:cTn>
                                        <p:tgtEl>
                                          <p:spTgt spid="32"/>
                                        </p:tgtEl>
                                        <p:attrNameLst>
                                          <p:attrName>style.visibility</p:attrName>
                                        </p:attrNameLst>
                                      </p:cBhvr>
                                      <p:to>
                                        <p:strVal val="hidden"/>
                                      </p:to>
                                    </p:set>
                                  </p:childTnLst>
                                  <p:subTnLst>
                                    <p:audio>
                                      <p:cMediaNode>
                                        <p:cTn display="0" masterRel="sameClick">
                                          <p:stCondLst>
                                            <p:cond evt="begin" delay="0">
                                              <p:tn val="173"/>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32"/>
                  </p:tgtEl>
                </p:cond>
              </p:nextCondLst>
            </p:seq>
            <p:seq concurrent="1" nextAc="seek">
              <p:cTn id="176" restart="whenNotActive" fill="hold" evtFilter="cancelBubble" nodeType="interactiveSeq">
                <p:stCondLst>
                  <p:cond evt="onClick" delay="0">
                    <p:tgtEl>
                      <p:spTgt spid="33"/>
                    </p:tgtEl>
                  </p:cond>
                </p:stCondLst>
                <p:endSync evt="end" delay="0">
                  <p:rtn val="all"/>
                </p:endSync>
                <p:childTnLst>
                  <p:par>
                    <p:cTn id="177" fill="hold">
                      <p:stCondLst>
                        <p:cond delay="0"/>
                      </p:stCondLst>
                      <p:childTnLst>
                        <p:par>
                          <p:cTn id="178" fill="hold">
                            <p:stCondLst>
                              <p:cond delay="0"/>
                            </p:stCondLst>
                            <p:childTnLst>
                              <p:par>
                                <p:cTn id="179" presetID="10" presetClass="exit" presetSubtype="0" fill="hold" grpId="0" nodeType="clickEffect">
                                  <p:stCondLst>
                                    <p:cond delay="0"/>
                                  </p:stCondLst>
                                  <p:childTnLst>
                                    <p:animEffect transition="out" filter="fade">
                                      <p:cBhvr>
                                        <p:cTn id="180" dur="500"/>
                                        <p:tgtEl>
                                          <p:spTgt spid="33"/>
                                        </p:tgtEl>
                                      </p:cBhvr>
                                    </p:animEffect>
                                    <p:set>
                                      <p:cBhvr>
                                        <p:cTn id="181" dur="1" fill="hold">
                                          <p:stCondLst>
                                            <p:cond delay="499"/>
                                          </p:stCondLst>
                                        </p:cTn>
                                        <p:tgtEl>
                                          <p:spTgt spid="33"/>
                                        </p:tgtEl>
                                        <p:attrNameLst>
                                          <p:attrName>style.visibility</p:attrName>
                                        </p:attrNameLst>
                                      </p:cBhvr>
                                      <p:to>
                                        <p:strVal val="hidden"/>
                                      </p:to>
                                    </p:set>
                                  </p:childTnLst>
                                  <p:subTnLst>
                                    <p:audio>
                                      <p:cMediaNode>
                                        <p:cTn display="0" masterRel="sameClick">
                                          <p:stCondLst>
                                            <p:cond evt="begin" delay="0">
                                              <p:tn val="179"/>
                                            </p:cond>
                                          </p:stCondLst>
                                          <p:endCondLst>
                                            <p:cond evt="onStopAudio" delay="0">
                                              <p:tgtEl>
                                                <p:sldTgt/>
                                              </p:tgtEl>
                                            </p:cond>
                                          </p:endCondLst>
                                        </p:cTn>
                                        <p:tgtEl>
                                          <p:sndTgt r:embed="rId2" name="BOMB.WAV"/>
                                        </p:tgtEl>
                                      </p:cMediaNode>
                                    </p:audio>
                                  </p:subTnLst>
                                </p:cTn>
                              </p:par>
                            </p:childTnLst>
                          </p:cTn>
                        </p:par>
                      </p:childTnLst>
                    </p:cTn>
                  </p:par>
                </p:childTnLst>
              </p:cTn>
              <p:nextCondLst>
                <p:cond evt="onClick" delay="0">
                  <p:tgtEl>
                    <p:spTgt spid="33"/>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202</Words>
  <Application>Microsoft Office PowerPoint</Application>
  <PresentationFormat>Widescreen</PresentationFormat>
  <Paragraphs>88</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Agency FB</vt: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Gregory</dc:creator>
  <cp:lastModifiedBy>Katie Gregory</cp:lastModifiedBy>
  <cp:revision>1</cp:revision>
  <dcterms:created xsi:type="dcterms:W3CDTF">2022-05-01T05:30:56Z</dcterms:created>
  <dcterms:modified xsi:type="dcterms:W3CDTF">2022-07-06T03:21:24Z</dcterms:modified>
</cp:coreProperties>
</file>